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handoutMasterIdLst>
    <p:handoutMasterId r:id="rId25"/>
  </p:handoutMasterIdLst>
  <p:sldIdLst>
    <p:sldId id="256" r:id="rId2"/>
    <p:sldId id="312" r:id="rId3"/>
    <p:sldId id="259" r:id="rId4"/>
    <p:sldId id="369" r:id="rId5"/>
    <p:sldId id="403" r:id="rId6"/>
    <p:sldId id="370" r:id="rId7"/>
    <p:sldId id="316" r:id="rId8"/>
    <p:sldId id="378" r:id="rId9"/>
    <p:sldId id="374" r:id="rId10"/>
    <p:sldId id="379" r:id="rId11"/>
    <p:sldId id="375" r:id="rId12"/>
    <p:sldId id="372" r:id="rId13"/>
    <p:sldId id="373" r:id="rId14"/>
    <p:sldId id="381" r:id="rId15"/>
    <p:sldId id="376" r:id="rId16"/>
    <p:sldId id="404" r:id="rId17"/>
    <p:sldId id="402" r:id="rId18"/>
    <p:sldId id="397" r:id="rId19"/>
    <p:sldId id="314" r:id="rId20"/>
    <p:sldId id="383" r:id="rId21"/>
    <p:sldId id="401" r:id="rId22"/>
    <p:sldId id="367" r:id="rId2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2D231"/>
    <a:srgbClr val="FF33CC"/>
    <a:srgbClr val="9933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CCB7DB-1E53-4F16-9B0D-241B0400D5FE}" v="65" dt="2022-10-18T18:31:13.614"/>
    <p1510:client id="{A3171B6B-AC2D-44A7-A7A0-5F44784FAC87}" v="86" dt="2022-10-18T05:36:27.3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2" autoAdjust="0"/>
    <p:restoredTop sz="84145" autoAdjust="0"/>
  </p:normalViewPr>
  <p:slideViewPr>
    <p:cSldViewPr>
      <p:cViewPr varScale="1">
        <p:scale>
          <a:sx n="75" d="100"/>
          <a:sy n="75" d="100"/>
        </p:scale>
        <p:origin x="965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778" y="-12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iani, Lorissa [DCA]" userId="76b00f9b-4e7c-4d63-b311-6d974bc10d84" providerId="ADAL" clId="{A3171B6B-AC2D-44A7-A7A0-5F44784FAC87}"/>
    <pc:docChg chg="undo redo custSel addSld delSld modSld sldOrd modMainMaster modNotesMaster">
      <pc:chgData name="Luciani, Lorissa [DCA]" userId="76b00f9b-4e7c-4d63-b311-6d974bc10d84" providerId="ADAL" clId="{A3171B6B-AC2D-44A7-A7A0-5F44784FAC87}" dt="2022-10-18T06:17:57.352" v="2716" actId="20577"/>
      <pc:docMkLst>
        <pc:docMk/>
      </pc:docMkLst>
      <pc:sldChg chg="addSp delSp modSp mod modNotes">
        <pc:chgData name="Luciani, Lorissa [DCA]" userId="76b00f9b-4e7c-4d63-b311-6d974bc10d84" providerId="ADAL" clId="{A3171B6B-AC2D-44A7-A7A0-5F44784FAC87}" dt="2022-10-18T04:35:53.679" v="2075" actId="1076"/>
        <pc:sldMkLst>
          <pc:docMk/>
          <pc:sldMk cId="0" sldId="256"/>
        </pc:sldMkLst>
        <pc:spChg chg="del mod">
          <ac:chgData name="Luciani, Lorissa [DCA]" userId="76b00f9b-4e7c-4d63-b311-6d974bc10d84" providerId="ADAL" clId="{A3171B6B-AC2D-44A7-A7A0-5F44784FAC87}" dt="2022-10-18T00:29:24.953" v="1381" actId="478"/>
          <ac:spMkLst>
            <pc:docMk/>
            <pc:sldMk cId="0" sldId="256"/>
            <ac:spMk id="2" creationId="{00000000-0000-0000-0000-000000000000}"/>
          </ac:spMkLst>
        </pc:spChg>
        <pc:spChg chg="del mod">
          <ac:chgData name="Luciani, Lorissa [DCA]" userId="76b00f9b-4e7c-4d63-b311-6d974bc10d84" providerId="ADAL" clId="{A3171B6B-AC2D-44A7-A7A0-5F44784FAC87}" dt="2022-10-18T00:29:33.436" v="1383" actId="478"/>
          <ac:spMkLst>
            <pc:docMk/>
            <pc:sldMk cId="0" sldId="256"/>
            <ac:spMk id="3" creationId="{00000000-0000-0000-0000-000000000000}"/>
          </ac:spMkLst>
        </pc:spChg>
        <pc:spChg chg="mod">
          <ac:chgData name="Luciani, Lorissa [DCA]" userId="76b00f9b-4e7c-4d63-b311-6d974bc10d84" providerId="ADAL" clId="{A3171B6B-AC2D-44A7-A7A0-5F44784FAC87}" dt="2022-10-18T00:36:54.956" v="1464" actId="14100"/>
          <ac:spMkLst>
            <pc:docMk/>
            <pc:sldMk cId="0" sldId="256"/>
            <ac:spMk id="6" creationId="{590FB574-7D1A-4E51-B92A-63097DD2FF96}"/>
          </ac:spMkLst>
        </pc:spChg>
        <pc:spChg chg="add mod">
          <ac:chgData name="Luciani, Lorissa [DCA]" userId="76b00f9b-4e7c-4d63-b311-6d974bc10d84" providerId="ADAL" clId="{A3171B6B-AC2D-44A7-A7A0-5F44784FAC87}" dt="2022-10-18T04:16:32.178" v="1930" actId="14100"/>
          <ac:spMkLst>
            <pc:docMk/>
            <pc:sldMk cId="0" sldId="256"/>
            <ac:spMk id="7" creationId="{B737E3BF-4354-4714-ABAF-EA3168D55F27}"/>
          </ac:spMkLst>
        </pc:spChg>
        <pc:spChg chg="mod">
          <ac:chgData name="Luciani, Lorissa [DCA]" userId="76b00f9b-4e7c-4d63-b311-6d974bc10d84" providerId="ADAL" clId="{A3171B6B-AC2D-44A7-A7A0-5F44784FAC87}" dt="2022-10-18T00:28:00.943" v="1371" actId="1076"/>
          <ac:spMkLst>
            <pc:docMk/>
            <pc:sldMk cId="0" sldId="256"/>
            <ac:spMk id="8" creationId="{00000000-0000-0000-0000-000000000000}"/>
          </ac:spMkLst>
        </pc:spChg>
        <pc:spChg chg="add del mod">
          <ac:chgData name="Luciani, Lorissa [DCA]" userId="76b00f9b-4e7c-4d63-b311-6d974bc10d84" providerId="ADAL" clId="{A3171B6B-AC2D-44A7-A7A0-5F44784FAC87}" dt="2022-10-18T00:29:29.481" v="1382" actId="478"/>
          <ac:spMkLst>
            <pc:docMk/>
            <pc:sldMk cId="0" sldId="256"/>
            <ac:spMk id="11" creationId="{A917AB2D-D828-49A2-B2A8-A50EF9E529EC}"/>
          </ac:spMkLst>
        </pc:spChg>
        <pc:spChg chg="add del mod">
          <ac:chgData name="Luciani, Lorissa [DCA]" userId="76b00f9b-4e7c-4d63-b311-6d974bc10d84" providerId="ADAL" clId="{A3171B6B-AC2D-44A7-A7A0-5F44784FAC87}" dt="2022-10-18T00:30:36.646" v="1393" actId="478"/>
          <ac:spMkLst>
            <pc:docMk/>
            <pc:sldMk cId="0" sldId="256"/>
            <ac:spMk id="13" creationId="{919495E0-0E6D-4C33-BF09-B3E1BE9F95FB}"/>
          </ac:spMkLst>
        </pc:spChg>
        <pc:spChg chg="add del mod">
          <ac:chgData name="Luciani, Lorissa [DCA]" userId="76b00f9b-4e7c-4d63-b311-6d974bc10d84" providerId="ADAL" clId="{A3171B6B-AC2D-44A7-A7A0-5F44784FAC87}" dt="2022-10-18T00:35:53.704" v="1456"/>
          <ac:spMkLst>
            <pc:docMk/>
            <pc:sldMk cId="0" sldId="256"/>
            <ac:spMk id="14" creationId="{303DC8AB-859D-405F-A91B-8EC024C033EF}"/>
          </ac:spMkLst>
        </pc:spChg>
        <pc:spChg chg="add mod">
          <ac:chgData name="Luciani, Lorissa [DCA]" userId="76b00f9b-4e7c-4d63-b311-6d974bc10d84" providerId="ADAL" clId="{A3171B6B-AC2D-44A7-A7A0-5F44784FAC87}" dt="2022-10-18T04:35:53.679" v="2075" actId="1076"/>
          <ac:spMkLst>
            <pc:docMk/>
            <pc:sldMk cId="0" sldId="256"/>
            <ac:spMk id="17" creationId="{19A971A7-A266-4685-AC7C-C4F3507CBDD5}"/>
          </ac:spMkLst>
        </pc:spChg>
        <pc:grpChg chg="add mod">
          <ac:chgData name="Luciani, Lorissa [DCA]" userId="76b00f9b-4e7c-4d63-b311-6d974bc10d84" providerId="ADAL" clId="{A3171B6B-AC2D-44A7-A7A0-5F44784FAC87}" dt="2022-10-18T04:16:39.916" v="1932" actId="14100"/>
          <ac:grpSpMkLst>
            <pc:docMk/>
            <pc:sldMk cId="0" sldId="256"/>
            <ac:grpSpMk id="18" creationId="{C0B6FB52-D000-4CD1-91CB-34D089E52F89}"/>
          </ac:grpSpMkLst>
        </pc:grpChg>
        <pc:picChg chg="del mod">
          <ac:chgData name="Luciani, Lorissa [DCA]" userId="76b00f9b-4e7c-4d63-b311-6d974bc10d84" providerId="ADAL" clId="{A3171B6B-AC2D-44A7-A7A0-5F44784FAC87}" dt="2022-10-18T00:35:15.434" v="1446" actId="478"/>
          <ac:picMkLst>
            <pc:docMk/>
            <pc:sldMk cId="0" sldId="256"/>
            <ac:picMk id="5" creationId="{7D9A51AA-C796-49DE-B201-984E89F436A4}"/>
          </ac:picMkLst>
        </pc:picChg>
        <pc:picChg chg="add mod">
          <ac:chgData name="Luciani, Lorissa [DCA]" userId="76b00f9b-4e7c-4d63-b311-6d974bc10d84" providerId="ADAL" clId="{A3171B6B-AC2D-44A7-A7A0-5F44784FAC87}" dt="2022-10-18T00:39:36.674" v="1562"/>
          <ac:picMkLst>
            <pc:docMk/>
            <pc:sldMk cId="0" sldId="256"/>
            <ac:picMk id="9" creationId="{023F8798-03DB-419D-A5C1-8AEA38E9F4AD}"/>
          </ac:picMkLst>
        </pc:picChg>
        <pc:picChg chg="add mod">
          <ac:chgData name="Luciani, Lorissa [DCA]" userId="76b00f9b-4e7c-4d63-b311-6d974bc10d84" providerId="ADAL" clId="{A3171B6B-AC2D-44A7-A7A0-5F44784FAC87}" dt="2022-10-18T04:34:56.620" v="2034" actId="14100"/>
          <ac:picMkLst>
            <pc:docMk/>
            <pc:sldMk cId="0" sldId="256"/>
            <ac:picMk id="10" creationId="{1709BA2C-2E8C-41C7-A2E1-E29C776D2242}"/>
          </ac:picMkLst>
        </pc:picChg>
        <pc:picChg chg="add mod">
          <ac:chgData name="Luciani, Lorissa [DCA]" userId="76b00f9b-4e7c-4d63-b311-6d974bc10d84" providerId="ADAL" clId="{A3171B6B-AC2D-44A7-A7A0-5F44784FAC87}" dt="2022-10-18T00:37:14.069" v="1468" actId="1076"/>
          <ac:picMkLst>
            <pc:docMk/>
            <pc:sldMk cId="0" sldId="256"/>
            <ac:picMk id="15" creationId="{C5150240-4B70-41F2-BFD9-8383D4FFC458}"/>
          </ac:picMkLst>
        </pc:picChg>
      </pc:sldChg>
      <pc:sldChg chg="addSp delSp modSp add mod modAnim">
        <pc:chgData name="Luciani, Lorissa [DCA]" userId="76b00f9b-4e7c-4d63-b311-6d974bc10d84" providerId="ADAL" clId="{A3171B6B-AC2D-44A7-A7A0-5F44784FAC87}" dt="2022-10-18T05:34:47.525" v="2625"/>
        <pc:sldMkLst>
          <pc:docMk/>
          <pc:sldMk cId="2791637128" sldId="259"/>
        </pc:sldMkLst>
        <pc:spChg chg="add mod topLvl">
          <ac:chgData name="Luciani, Lorissa [DCA]" userId="76b00f9b-4e7c-4d63-b311-6d974bc10d84" providerId="ADAL" clId="{A3171B6B-AC2D-44A7-A7A0-5F44784FAC87}" dt="2022-10-18T05:34:32.239" v="2623" actId="165"/>
          <ac:spMkLst>
            <pc:docMk/>
            <pc:sldMk cId="2791637128" sldId="259"/>
            <ac:spMk id="3" creationId="{EF6B5848-5497-422A-BA1A-E3920F860207}"/>
          </ac:spMkLst>
        </pc:spChg>
        <pc:spChg chg="mod">
          <ac:chgData name="Luciani, Lorissa [DCA]" userId="76b00f9b-4e7c-4d63-b311-6d974bc10d84" providerId="ADAL" clId="{A3171B6B-AC2D-44A7-A7A0-5F44784FAC87}" dt="2022-10-17T23:57:00.275" v="78"/>
          <ac:spMkLst>
            <pc:docMk/>
            <pc:sldMk cId="2791637128" sldId="259"/>
            <ac:spMk id="4" creationId="{EED3F504-CE57-42FF-865A-0A7E917D2812}"/>
          </ac:spMkLst>
        </pc:spChg>
        <pc:spChg chg="mod">
          <ac:chgData name="Luciani, Lorissa [DCA]" userId="76b00f9b-4e7c-4d63-b311-6d974bc10d84" providerId="ADAL" clId="{A3171B6B-AC2D-44A7-A7A0-5F44784FAC87}" dt="2022-10-17T23:57:00.275" v="78"/>
          <ac:spMkLst>
            <pc:docMk/>
            <pc:sldMk cId="2791637128" sldId="259"/>
            <ac:spMk id="5" creationId="{F1462322-5A08-4B8B-8845-F8B14BB3786A}"/>
          </ac:spMkLst>
        </pc:spChg>
        <pc:spChg chg="mod">
          <ac:chgData name="Luciani, Lorissa [DCA]" userId="76b00f9b-4e7c-4d63-b311-6d974bc10d84" providerId="ADAL" clId="{A3171B6B-AC2D-44A7-A7A0-5F44784FAC87}" dt="2022-10-17T23:57:00.275" v="78"/>
          <ac:spMkLst>
            <pc:docMk/>
            <pc:sldMk cId="2791637128" sldId="259"/>
            <ac:spMk id="6" creationId="{D9F3ECB4-CC0D-46CC-ABB6-B78463F58830}"/>
          </ac:spMkLst>
        </pc:spChg>
        <pc:spChg chg="mod">
          <ac:chgData name="Luciani, Lorissa [DCA]" userId="76b00f9b-4e7c-4d63-b311-6d974bc10d84" providerId="ADAL" clId="{A3171B6B-AC2D-44A7-A7A0-5F44784FAC87}" dt="2022-10-17T23:57:00.275" v="78"/>
          <ac:spMkLst>
            <pc:docMk/>
            <pc:sldMk cId="2791637128" sldId="259"/>
            <ac:spMk id="7" creationId="{76C13588-19B2-4F5C-956C-F857CF102A5B}"/>
          </ac:spMkLst>
        </pc:spChg>
        <pc:spChg chg="add del">
          <ac:chgData name="Luciani, Lorissa [DCA]" userId="76b00f9b-4e7c-4d63-b311-6d974bc10d84" providerId="ADAL" clId="{A3171B6B-AC2D-44A7-A7A0-5F44784FAC87}" dt="2022-10-18T00:52:59.404" v="1628" actId="478"/>
          <ac:spMkLst>
            <pc:docMk/>
            <pc:sldMk cId="2791637128" sldId="259"/>
            <ac:spMk id="8" creationId="{1FD8E95A-B5F1-4C87-AD50-B13A30735914}"/>
          </ac:spMkLst>
        </pc:spChg>
        <pc:spChg chg="mod">
          <ac:chgData name="Luciani, Lorissa [DCA]" userId="76b00f9b-4e7c-4d63-b311-6d974bc10d84" providerId="ADAL" clId="{A3171B6B-AC2D-44A7-A7A0-5F44784FAC87}" dt="2022-10-17T23:57:00.275" v="78"/>
          <ac:spMkLst>
            <pc:docMk/>
            <pc:sldMk cId="2791637128" sldId="259"/>
            <ac:spMk id="9" creationId="{9C6A57B0-6100-4749-9456-00071B2682C1}"/>
          </ac:spMkLst>
        </pc:spChg>
        <pc:spChg chg="mod">
          <ac:chgData name="Luciani, Lorissa [DCA]" userId="76b00f9b-4e7c-4d63-b311-6d974bc10d84" providerId="ADAL" clId="{A3171B6B-AC2D-44A7-A7A0-5F44784FAC87}" dt="2022-10-17T23:57:00.275" v="78"/>
          <ac:spMkLst>
            <pc:docMk/>
            <pc:sldMk cId="2791637128" sldId="259"/>
            <ac:spMk id="10" creationId="{A4BF6D45-4FE4-441E-A698-9E049018252A}"/>
          </ac:spMkLst>
        </pc:spChg>
        <pc:spChg chg="mod">
          <ac:chgData name="Luciani, Lorissa [DCA]" userId="76b00f9b-4e7c-4d63-b311-6d974bc10d84" providerId="ADAL" clId="{A3171B6B-AC2D-44A7-A7A0-5F44784FAC87}" dt="2022-10-17T23:57:00.275" v="78"/>
          <ac:spMkLst>
            <pc:docMk/>
            <pc:sldMk cId="2791637128" sldId="259"/>
            <ac:spMk id="11" creationId="{D4E4D99F-7EDC-4F13-BD2E-A1DF3F8777E3}"/>
          </ac:spMkLst>
        </pc:spChg>
        <pc:spChg chg="mod">
          <ac:chgData name="Luciani, Lorissa [DCA]" userId="76b00f9b-4e7c-4d63-b311-6d974bc10d84" providerId="ADAL" clId="{A3171B6B-AC2D-44A7-A7A0-5F44784FAC87}" dt="2022-10-17T23:57:00.275" v="78"/>
          <ac:spMkLst>
            <pc:docMk/>
            <pc:sldMk cId="2791637128" sldId="259"/>
            <ac:spMk id="12" creationId="{B65B308F-4640-462E-8E73-E0B54181BEAC}"/>
          </ac:spMkLst>
        </pc:spChg>
        <pc:spChg chg="mod">
          <ac:chgData name="Luciani, Lorissa [DCA]" userId="76b00f9b-4e7c-4d63-b311-6d974bc10d84" providerId="ADAL" clId="{A3171B6B-AC2D-44A7-A7A0-5F44784FAC87}" dt="2022-10-17T23:57:00.275" v="78"/>
          <ac:spMkLst>
            <pc:docMk/>
            <pc:sldMk cId="2791637128" sldId="259"/>
            <ac:spMk id="22" creationId="{AA1956DA-3C79-4436-823B-CD26A69B7E73}"/>
          </ac:spMkLst>
        </pc:spChg>
        <pc:spChg chg="del mod">
          <ac:chgData name="Luciani, Lorissa [DCA]" userId="76b00f9b-4e7c-4d63-b311-6d974bc10d84" providerId="ADAL" clId="{A3171B6B-AC2D-44A7-A7A0-5F44784FAC87}" dt="2022-10-18T04:26:30.656" v="2026" actId="478"/>
          <ac:spMkLst>
            <pc:docMk/>
            <pc:sldMk cId="2791637128" sldId="259"/>
            <ac:spMk id="23" creationId="{474D6883-8A9E-410B-B9C4-DD690D977F1D}"/>
          </ac:spMkLst>
        </pc:spChg>
        <pc:spChg chg="add mod">
          <ac:chgData name="Luciani, Lorissa [DCA]" userId="76b00f9b-4e7c-4d63-b311-6d974bc10d84" providerId="ADAL" clId="{A3171B6B-AC2D-44A7-A7A0-5F44784FAC87}" dt="2022-10-18T04:18:25.359" v="1941" actId="20577"/>
          <ac:spMkLst>
            <pc:docMk/>
            <pc:sldMk cId="2791637128" sldId="259"/>
            <ac:spMk id="24" creationId="{0B2CE5B2-310A-4858-863E-0548A90F0390}"/>
          </ac:spMkLst>
        </pc:spChg>
        <pc:spChg chg="mod">
          <ac:chgData name="Luciani, Lorissa [DCA]" userId="76b00f9b-4e7c-4d63-b311-6d974bc10d84" providerId="ADAL" clId="{A3171B6B-AC2D-44A7-A7A0-5F44784FAC87}" dt="2022-10-17T23:57:00.275" v="78"/>
          <ac:spMkLst>
            <pc:docMk/>
            <pc:sldMk cId="2791637128" sldId="259"/>
            <ac:spMk id="25" creationId="{D34F55E7-BDE4-4EF1-9709-424FCA7C2811}"/>
          </ac:spMkLst>
        </pc:spChg>
        <pc:spChg chg="add mod">
          <ac:chgData name="Luciani, Lorissa [DCA]" userId="76b00f9b-4e7c-4d63-b311-6d974bc10d84" providerId="ADAL" clId="{A3171B6B-AC2D-44A7-A7A0-5F44784FAC87}" dt="2022-10-18T04:23:04.786" v="1983" actId="207"/>
          <ac:spMkLst>
            <pc:docMk/>
            <pc:sldMk cId="2791637128" sldId="259"/>
            <ac:spMk id="44" creationId="{8FDB26F3-0A65-4612-B9DA-259DBD727EF9}"/>
          </ac:spMkLst>
        </pc:spChg>
        <pc:spChg chg="add mod">
          <ac:chgData name="Luciani, Lorissa [DCA]" userId="76b00f9b-4e7c-4d63-b311-6d974bc10d84" providerId="ADAL" clId="{A3171B6B-AC2D-44A7-A7A0-5F44784FAC87}" dt="2022-10-18T04:27:00.669" v="2029" actId="403"/>
          <ac:spMkLst>
            <pc:docMk/>
            <pc:sldMk cId="2791637128" sldId="259"/>
            <ac:spMk id="45" creationId="{E0A39728-539E-4B6D-9761-9A36F87079EB}"/>
          </ac:spMkLst>
        </pc:spChg>
        <pc:spChg chg="add mod">
          <ac:chgData name="Luciani, Lorissa [DCA]" userId="76b00f9b-4e7c-4d63-b311-6d974bc10d84" providerId="ADAL" clId="{A3171B6B-AC2D-44A7-A7A0-5F44784FAC87}" dt="2022-10-18T04:26:56.987" v="2028" actId="403"/>
          <ac:spMkLst>
            <pc:docMk/>
            <pc:sldMk cId="2791637128" sldId="259"/>
            <ac:spMk id="46" creationId="{527CA183-68E8-4C5C-8889-376DDE4C37D4}"/>
          </ac:spMkLst>
        </pc:spChg>
        <pc:grpChg chg="add del mod">
          <ac:chgData name="Luciani, Lorissa [DCA]" userId="76b00f9b-4e7c-4d63-b311-6d974bc10d84" providerId="ADAL" clId="{A3171B6B-AC2D-44A7-A7A0-5F44784FAC87}" dt="2022-10-18T01:04:21.045" v="1744" actId="165"/>
          <ac:grpSpMkLst>
            <pc:docMk/>
            <pc:sldMk cId="2791637128" sldId="259"/>
            <ac:grpSpMk id="2" creationId="{90EE905A-5A30-4776-9765-3D5C1F1118F8}"/>
          </ac:grpSpMkLst>
        </pc:grpChg>
        <pc:grpChg chg="add del mod">
          <ac:chgData name="Luciani, Lorissa [DCA]" userId="76b00f9b-4e7c-4d63-b311-6d974bc10d84" providerId="ADAL" clId="{A3171B6B-AC2D-44A7-A7A0-5F44784FAC87}" dt="2022-10-18T05:34:32.239" v="2623" actId="165"/>
          <ac:grpSpMkLst>
            <pc:docMk/>
            <pc:sldMk cId="2791637128" sldId="259"/>
            <ac:grpSpMk id="13" creationId="{305E57B1-5E80-48D7-8E91-AF7C5F2E9B97}"/>
          </ac:grpSpMkLst>
        </pc:grpChg>
        <pc:grpChg chg="add del mod">
          <ac:chgData name="Luciani, Lorissa [DCA]" userId="76b00f9b-4e7c-4d63-b311-6d974bc10d84" providerId="ADAL" clId="{A3171B6B-AC2D-44A7-A7A0-5F44784FAC87}" dt="2022-10-18T00:41:52.490" v="1588" actId="478"/>
          <ac:grpSpMkLst>
            <pc:docMk/>
            <pc:sldMk cId="2791637128" sldId="259"/>
            <ac:grpSpMk id="26" creationId="{60357099-EF01-4A2F-9A2D-66720B2BEF2C}"/>
          </ac:grpSpMkLst>
        </pc:grpChg>
        <pc:grpChg chg="add del mod">
          <ac:chgData name="Luciani, Lorissa [DCA]" userId="76b00f9b-4e7c-4d63-b311-6d974bc10d84" providerId="ADAL" clId="{A3171B6B-AC2D-44A7-A7A0-5F44784FAC87}" dt="2022-10-18T00:44:48.055" v="1590" actId="165"/>
          <ac:grpSpMkLst>
            <pc:docMk/>
            <pc:sldMk cId="2791637128" sldId="259"/>
            <ac:grpSpMk id="28" creationId="{D6BE6FB6-5A26-4829-803A-349D624A7A34}"/>
          </ac:grpSpMkLst>
        </pc:grpChg>
        <pc:grpChg chg="add mod">
          <ac:chgData name="Luciani, Lorissa [DCA]" userId="76b00f9b-4e7c-4d63-b311-6d974bc10d84" providerId="ADAL" clId="{A3171B6B-AC2D-44A7-A7A0-5F44784FAC87}" dt="2022-10-18T04:26:45.600" v="2027" actId="14100"/>
          <ac:grpSpMkLst>
            <pc:docMk/>
            <pc:sldMk cId="2791637128" sldId="259"/>
            <ac:grpSpMk id="34" creationId="{2A07CFCC-497B-4DC7-BC61-78C2886CE954}"/>
          </ac:grpSpMkLst>
        </pc:grpChg>
        <pc:picChg chg="mod">
          <ac:chgData name="Luciani, Lorissa [DCA]" userId="76b00f9b-4e7c-4d63-b311-6d974bc10d84" providerId="ADAL" clId="{A3171B6B-AC2D-44A7-A7A0-5F44784FAC87}" dt="2022-10-17T23:57:00.275" v="78"/>
          <ac:picMkLst>
            <pc:docMk/>
            <pc:sldMk cId="2791637128" sldId="259"/>
            <ac:picMk id="17" creationId="{4F58B101-D3DA-486C-A207-CD02D09E0693}"/>
          </ac:picMkLst>
        </pc:picChg>
        <pc:picChg chg="mod">
          <ac:chgData name="Luciani, Lorissa [DCA]" userId="76b00f9b-4e7c-4d63-b311-6d974bc10d84" providerId="ADAL" clId="{A3171B6B-AC2D-44A7-A7A0-5F44784FAC87}" dt="2022-10-17T23:57:00.275" v="78"/>
          <ac:picMkLst>
            <pc:docMk/>
            <pc:sldMk cId="2791637128" sldId="259"/>
            <ac:picMk id="18" creationId="{8D2ECE1C-7CC4-40A0-9EB4-5B3863918714}"/>
          </ac:picMkLst>
        </pc:picChg>
        <pc:picChg chg="mod">
          <ac:chgData name="Luciani, Lorissa [DCA]" userId="76b00f9b-4e7c-4d63-b311-6d974bc10d84" providerId="ADAL" clId="{A3171B6B-AC2D-44A7-A7A0-5F44784FAC87}" dt="2022-10-17T23:57:00.275" v="78"/>
          <ac:picMkLst>
            <pc:docMk/>
            <pc:sldMk cId="2791637128" sldId="259"/>
            <ac:picMk id="19" creationId="{CC3CF626-845F-4D7A-9516-AE3C0B43EA88}"/>
          </ac:picMkLst>
        </pc:picChg>
        <pc:picChg chg="mod">
          <ac:chgData name="Luciani, Lorissa [DCA]" userId="76b00f9b-4e7c-4d63-b311-6d974bc10d84" providerId="ADAL" clId="{A3171B6B-AC2D-44A7-A7A0-5F44784FAC87}" dt="2022-10-17T23:57:00.275" v="78"/>
          <ac:picMkLst>
            <pc:docMk/>
            <pc:sldMk cId="2791637128" sldId="259"/>
            <ac:picMk id="20" creationId="{090E7EFE-5ACD-432A-8E36-5987166233A3}"/>
          </ac:picMkLst>
        </pc:picChg>
        <pc:picChg chg="add del mod">
          <ac:chgData name="Luciani, Lorissa [DCA]" userId="76b00f9b-4e7c-4d63-b311-6d974bc10d84" providerId="ADAL" clId="{A3171B6B-AC2D-44A7-A7A0-5F44784FAC87}" dt="2022-10-18T00:41:47.487" v="1585" actId="478"/>
          <ac:picMkLst>
            <pc:docMk/>
            <pc:sldMk cId="2791637128" sldId="259"/>
            <ac:picMk id="21" creationId="{91FBD86D-AA79-46AE-9885-FE4409821D65}"/>
          </ac:picMkLst>
        </pc:picChg>
        <pc:picChg chg="add mod">
          <ac:chgData name="Luciani, Lorissa [DCA]" userId="76b00f9b-4e7c-4d63-b311-6d974bc10d84" providerId="ADAL" clId="{A3171B6B-AC2D-44A7-A7A0-5F44784FAC87}" dt="2022-10-18T00:00:19.968" v="121"/>
          <ac:picMkLst>
            <pc:docMk/>
            <pc:sldMk cId="2791637128" sldId="259"/>
            <ac:picMk id="27" creationId="{E6B0370A-B94E-4BB0-AE18-939E66DDCB2B}"/>
          </ac:picMkLst>
        </pc:picChg>
        <pc:picChg chg="mod topLvl modCrop">
          <ac:chgData name="Luciani, Lorissa [DCA]" userId="76b00f9b-4e7c-4d63-b311-6d974bc10d84" providerId="ADAL" clId="{A3171B6B-AC2D-44A7-A7A0-5F44784FAC87}" dt="2022-10-18T05:34:32.239" v="2623" actId="165"/>
          <ac:picMkLst>
            <pc:docMk/>
            <pc:sldMk cId="2791637128" sldId="259"/>
            <ac:picMk id="29" creationId="{90AC696E-1895-422F-AF0C-443708CB41DD}"/>
          </ac:picMkLst>
        </pc:picChg>
        <pc:picChg chg="mod topLvl modCrop">
          <ac:chgData name="Luciani, Lorissa [DCA]" userId="76b00f9b-4e7c-4d63-b311-6d974bc10d84" providerId="ADAL" clId="{A3171B6B-AC2D-44A7-A7A0-5F44784FAC87}" dt="2022-10-18T05:34:32.239" v="2623" actId="165"/>
          <ac:picMkLst>
            <pc:docMk/>
            <pc:sldMk cId="2791637128" sldId="259"/>
            <ac:picMk id="30" creationId="{AF2231F8-26FE-4F22-8BC3-C505C6D86D4A}"/>
          </ac:picMkLst>
        </pc:picChg>
        <pc:picChg chg="mod topLvl modCrop">
          <ac:chgData name="Luciani, Lorissa [DCA]" userId="76b00f9b-4e7c-4d63-b311-6d974bc10d84" providerId="ADAL" clId="{A3171B6B-AC2D-44A7-A7A0-5F44784FAC87}" dt="2022-10-18T05:34:32.239" v="2623" actId="165"/>
          <ac:picMkLst>
            <pc:docMk/>
            <pc:sldMk cId="2791637128" sldId="259"/>
            <ac:picMk id="31" creationId="{760FB532-4BEF-4590-8B35-FB4F70B0B9B2}"/>
          </ac:picMkLst>
        </pc:picChg>
        <pc:picChg chg="mod topLvl modCrop">
          <ac:chgData name="Luciani, Lorissa [DCA]" userId="76b00f9b-4e7c-4d63-b311-6d974bc10d84" providerId="ADAL" clId="{A3171B6B-AC2D-44A7-A7A0-5F44784FAC87}" dt="2022-10-18T05:34:32.239" v="2623" actId="165"/>
          <ac:picMkLst>
            <pc:docMk/>
            <pc:sldMk cId="2791637128" sldId="259"/>
            <ac:picMk id="32" creationId="{64B1CE35-DA06-4F26-B41E-81C1FC2CF6E7}"/>
          </ac:picMkLst>
        </pc:picChg>
        <pc:picChg chg="mod topLvl">
          <ac:chgData name="Luciani, Lorissa [DCA]" userId="76b00f9b-4e7c-4d63-b311-6d974bc10d84" providerId="ADAL" clId="{A3171B6B-AC2D-44A7-A7A0-5F44784FAC87}" dt="2022-10-18T05:34:32.239" v="2623" actId="165"/>
          <ac:picMkLst>
            <pc:docMk/>
            <pc:sldMk cId="2791637128" sldId="259"/>
            <ac:picMk id="33" creationId="{AB6B24D9-6F34-43E5-8C2A-C9F8DA69CED6}"/>
          </ac:picMkLst>
        </pc:picChg>
        <pc:picChg chg="mod">
          <ac:chgData name="Luciani, Lorissa [DCA]" userId="76b00f9b-4e7c-4d63-b311-6d974bc10d84" providerId="ADAL" clId="{A3171B6B-AC2D-44A7-A7A0-5F44784FAC87}" dt="2022-10-18T04:18:55.440" v="1945"/>
          <ac:picMkLst>
            <pc:docMk/>
            <pc:sldMk cId="2791637128" sldId="259"/>
            <ac:picMk id="35" creationId="{E7E80CC1-4EBA-4232-BD05-B07CD251F10E}"/>
          </ac:picMkLst>
        </pc:picChg>
        <pc:picChg chg="mod">
          <ac:chgData name="Luciani, Lorissa [DCA]" userId="76b00f9b-4e7c-4d63-b311-6d974bc10d84" providerId="ADAL" clId="{A3171B6B-AC2D-44A7-A7A0-5F44784FAC87}" dt="2022-10-18T04:18:55.440" v="1945"/>
          <ac:picMkLst>
            <pc:docMk/>
            <pc:sldMk cId="2791637128" sldId="259"/>
            <ac:picMk id="36" creationId="{99BACFE6-09C8-4C4F-832E-7D2C4D692021}"/>
          </ac:picMkLst>
        </pc:picChg>
        <pc:picChg chg="mod">
          <ac:chgData name="Luciani, Lorissa [DCA]" userId="76b00f9b-4e7c-4d63-b311-6d974bc10d84" providerId="ADAL" clId="{A3171B6B-AC2D-44A7-A7A0-5F44784FAC87}" dt="2022-10-18T04:18:55.440" v="1945"/>
          <ac:picMkLst>
            <pc:docMk/>
            <pc:sldMk cId="2791637128" sldId="259"/>
            <ac:picMk id="37" creationId="{7F50D85B-F0E0-489D-B708-65192BEE95B9}"/>
          </ac:picMkLst>
        </pc:picChg>
        <pc:picChg chg="mod">
          <ac:chgData name="Luciani, Lorissa [DCA]" userId="76b00f9b-4e7c-4d63-b311-6d974bc10d84" providerId="ADAL" clId="{A3171B6B-AC2D-44A7-A7A0-5F44784FAC87}" dt="2022-10-18T04:18:55.440" v="1945"/>
          <ac:picMkLst>
            <pc:docMk/>
            <pc:sldMk cId="2791637128" sldId="259"/>
            <ac:picMk id="38" creationId="{9185E87C-FD69-409B-8D54-F51A09DF98EF}"/>
          </ac:picMkLst>
        </pc:picChg>
        <pc:picChg chg="mod">
          <ac:chgData name="Luciani, Lorissa [DCA]" userId="76b00f9b-4e7c-4d63-b311-6d974bc10d84" providerId="ADAL" clId="{A3171B6B-AC2D-44A7-A7A0-5F44784FAC87}" dt="2022-10-18T04:18:55.440" v="1945"/>
          <ac:picMkLst>
            <pc:docMk/>
            <pc:sldMk cId="2791637128" sldId="259"/>
            <ac:picMk id="39" creationId="{86B6D48E-F234-4E1D-B301-FE41AD3845F4}"/>
          </ac:picMkLst>
        </pc:picChg>
        <pc:cxnChg chg="add mod">
          <ac:chgData name="Luciani, Lorissa [DCA]" userId="76b00f9b-4e7c-4d63-b311-6d974bc10d84" providerId="ADAL" clId="{A3171B6B-AC2D-44A7-A7A0-5F44784FAC87}" dt="2022-10-18T04:26:24.830" v="2025" actId="1076"/>
          <ac:cxnSpMkLst>
            <pc:docMk/>
            <pc:sldMk cId="2791637128" sldId="259"/>
            <ac:cxnSpMk id="15" creationId="{E099B437-6EDA-4940-9923-608B28BADB7A}"/>
          </ac:cxnSpMkLst>
        </pc:cxnChg>
      </pc:sldChg>
      <pc:sldChg chg="modSp add del mod">
        <pc:chgData name="Luciani, Lorissa [DCA]" userId="76b00f9b-4e7c-4d63-b311-6d974bc10d84" providerId="ADAL" clId="{A3171B6B-AC2D-44A7-A7A0-5F44784FAC87}" dt="2022-10-17T23:58:33.078" v="91" actId="47"/>
        <pc:sldMkLst>
          <pc:docMk/>
          <pc:sldMk cId="3477453048" sldId="263"/>
        </pc:sldMkLst>
        <pc:spChg chg="mod">
          <ac:chgData name="Luciani, Lorissa [DCA]" userId="76b00f9b-4e7c-4d63-b311-6d974bc10d84" providerId="ADAL" clId="{A3171B6B-AC2D-44A7-A7A0-5F44784FAC87}" dt="2022-10-17T23:57:00.275" v="78"/>
          <ac:spMkLst>
            <pc:docMk/>
            <pc:sldMk cId="3477453048" sldId="263"/>
            <ac:spMk id="2" creationId="{27A6F7BB-30A8-4980-AD4A-2FB0B53FA6C9}"/>
          </ac:spMkLst>
        </pc:spChg>
        <pc:spChg chg="mod">
          <ac:chgData name="Luciani, Lorissa [DCA]" userId="76b00f9b-4e7c-4d63-b311-6d974bc10d84" providerId="ADAL" clId="{A3171B6B-AC2D-44A7-A7A0-5F44784FAC87}" dt="2022-10-17T23:57:00.275" v="78"/>
          <ac:spMkLst>
            <pc:docMk/>
            <pc:sldMk cId="3477453048" sldId="263"/>
            <ac:spMk id="28" creationId="{2E71CD06-C978-4E7A-B0F3-D7CE7E78D354}"/>
          </ac:spMkLst>
        </pc:spChg>
        <pc:spChg chg="mod">
          <ac:chgData name="Luciani, Lorissa [DCA]" userId="76b00f9b-4e7c-4d63-b311-6d974bc10d84" providerId="ADAL" clId="{A3171B6B-AC2D-44A7-A7A0-5F44784FAC87}" dt="2022-10-17T23:57:00.275" v="78"/>
          <ac:spMkLst>
            <pc:docMk/>
            <pc:sldMk cId="3477453048" sldId="263"/>
            <ac:spMk id="29" creationId="{AC3B44FB-4BFE-411B-B515-9692114F1669}"/>
          </ac:spMkLst>
        </pc:spChg>
        <pc:spChg chg="mod">
          <ac:chgData name="Luciani, Lorissa [DCA]" userId="76b00f9b-4e7c-4d63-b311-6d974bc10d84" providerId="ADAL" clId="{A3171B6B-AC2D-44A7-A7A0-5F44784FAC87}" dt="2022-10-17T23:57:00.275" v="78"/>
          <ac:spMkLst>
            <pc:docMk/>
            <pc:sldMk cId="3477453048" sldId="263"/>
            <ac:spMk id="30" creationId="{0A519495-0B62-4946-8849-85BAE273E1ED}"/>
          </ac:spMkLst>
        </pc:spChg>
        <pc:spChg chg="mod">
          <ac:chgData name="Luciani, Lorissa [DCA]" userId="76b00f9b-4e7c-4d63-b311-6d974bc10d84" providerId="ADAL" clId="{A3171B6B-AC2D-44A7-A7A0-5F44784FAC87}" dt="2022-10-17T23:57:00.275" v="78"/>
          <ac:spMkLst>
            <pc:docMk/>
            <pc:sldMk cId="3477453048" sldId="263"/>
            <ac:spMk id="31" creationId="{41645704-3A6A-4BBA-8175-321CF0BA0F93}"/>
          </ac:spMkLst>
        </pc:spChg>
        <pc:spChg chg="mod">
          <ac:chgData name="Luciani, Lorissa [DCA]" userId="76b00f9b-4e7c-4d63-b311-6d974bc10d84" providerId="ADAL" clId="{A3171B6B-AC2D-44A7-A7A0-5F44784FAC87}" dt="2022-10-17T23:57:00.275" v="78"/>
          <ac:spMkLst>
            <pc:docMk/>
            <pc:sldMk cId="3477453048" sldId="263"/>
            <ac:spMk id="32" creationId="{DF0EBCDF-924B-48F4-A7F7-666B321BFC28}"/>
          </ac:spMkLst>
        </pc:spChg>
        <pc:spChg chg="mod">
          <ac:chgData name="Luciani, Lorissa [DCA]" userId="76b00f9b-4e7c-4d63-b311-6d974bc10d84" providerId="ADAL" clId="{A3171B6B-AC2D-44A7-A7A0-5F44784FAC87}" dt="2022-10-17T23:57:00.275" v="78"/>
          <ac:spMkLst>
            <pc:docMk/>
            <pc:sldMk cId="3477453048" sldId="263"/>
            <ac:spMk id="33" creationId="{05CB99E5-316C-41D9-8C47-1B06C7959379}"/>
          </ac:spMkLst>
        </pc:spChg>
        <pc:spChg chg="mod">
          <ac:chgData name="Luciani, Lorissa [DCA]" userId="76b00f9b-4e7c-4d63-b311-6d974bc10d84" providerId="ADAL" clId="{A3171B6B-AC2D-44A7-A7A0-5F44784FAC87}" dt="2022-10-17T23:57:00.275" v="78"/>
          <ac:spMkLst>
            <pc:docMk/>
            <pc:sldMk cId="3477453048" sldId="263"/>
            <ac:spMk id="34" creationId="{8F7A7076-E480-4D5D-BF05-F80A9002862A}"/>
          </ac:spMkLst>
        </pc:spChg>
        <pc:spChg chg="mod">
          <ac:chgData name="Luciani, Lorissa [DCA]" userId="76b00f9b-4e7c-4d63-b311-6d974bc10d84" providerId="ADAL" clId="{A3171B6B-AC2D-44A7-A7A0-5F44784FAC87}" dt="2022-10-17T23:57:00.275" v="78"/>
          <ac:spMkLst>
            <pc:docMk/>
            <pc:sldMk cId="3477453048" sldId="263"/>
            <ac:spMk id="35" creationId="{0E93358B-01FB-420E-B62F-30786A664E23}"/>
          </ac:spMkLst>
        </pc:spChg>
        <pc:picChg chg="mod">
          <ac:chgData name="Luciani, Lorissa [DCA]" userId="76b00f9b-4e7c-4d63-b311-6d974bc10d84" providerId="ADAL" clId="{A3171B6B-AC2D-44A7-A7A0-5F44784FAC87}" dt="2022-10-17T23:57:00.275" v="78"/>
          <ac:picMkLst>
            <pc:docMk/>
            <pc:sldMk cId="3477453048" sldId="263"/>
            <ac:picMk id="3" creationId="{E94CB063-57EB-4C42-94BF-B0DE18FADE33}"/>
          </ac:picMkLst>
        </pc:picChg>
        <pc:picChg chg="mod">
          <ac:chgData name="Luciani, Lorissa [DCA]" userId="76b00f9b-4e7c-4d63-b311-6d974bc10d84" providerId="ADAL" clId="{A3171B6B-AC2D-44A7-A7A0-5F44784FAC87}" dt="2022-10-17T23:57:00.275" v="78"/>
          <ac:picMkLst>
            <pc:docMk/>
            <pc:sldMk cId="3477453048" sldId="263"/>
            <ac:picMk id="8" creationId="{76869B98-DFB2-4B7E-B160-A8334A459913}"/>
          </ac:picMkLst>
        </pc:picChg>
        <pc:picChg chg="mod">
          <ac:chgData name="Luciani, Lorissa [DCA]" userId="76b00f9b-4e7c-4d63-b311-6d974bc10d84" providerId="ADAL" clId="{A3171B6B-AC2D-44A7-A7A0-5F44784FAC87}" dt="2022-10-17T23:57:00.275" v="78"/>
          <ac:picMkLst>
            <pc:docMk/>
            <pc:sldMk cId="3477453048" sldId="263"/>
            <ac:picMk id="14" creationId="{5796603F-DB81-4FDE-925D-53F773CA4695}"/>
          </ac:picMkLst>
        </pc:picChg>
        <pc:picChg chg="mod">
          <ac:chgData name="Luciani, Lorissa [DCA]" userId="76b00f9b-4e7c-4d63-b311-6d974bc10d84" providerId="ADAL" clId="{A3171B6B-AC2D-44A7-A7A0-5F44784FAC87}" dt="2022-10-17T23:57:00.275" v="78"/>
          <ac:picMkLst>
            <pc:docMk/>
            <pc:sldMk cId="3477453048" sldId="263"/>
            <ac:picMk id="18" creationId="{D776820F-B24A-4646-B72A-DC24C3966C43}"/>
          </ac:picMkLst>
        </pc:picChg>
      </pc:sldChg>
      <pc:sldChg chg="addSp delSp modSp mod modNotes">
        <pc:chgData name="Luciani, Lorissa [DCA]" userId="76b00f9b-4e7c-4d63-b311-6d974bc10d84" providerId="ADAL" clId="{A3171B6B-AC2D-44A7-A7A0-5F44784FAC87}" dt="2022-10-18T04:12:31.268" v="1887" actId="165"/>
        <pc:sldMkLst>
          <pc:docMk/>
          <pc:sldMk cId="0" sldId="285"/>
        </pc:sldMkLst>
        <pc:spChg chg="mod topLvl">
          <ac:chgData name="Luciani, Lorissa [DCA]" userId="76b00f9b-4e7c-4d63-b311-6d974bc10d84" providerId="ADAL" clId="{A3171B6B-AC2D-44A7-A7A0-5F44784FAC87}" dt="2022-10-18T04:12:31.268" v="1887" actId="165"/>
          <ac:spMkLst>
            <pc:docMk/>
            <pc:sldMk cId="0" sldId="285"/>
            <ac:spMk id="3" creationId="{00000000-0000-0000-0000-000000000000}"/>
          </ac:spMkLst>
        </pc:spChg>
        <pc:spChg chg="mod topLvl">
          <ac:chgData name="Luciani, Lorissa [DCA]" userId="76b00f9b-4e7c-4d63-b311-6d974bc10d84" providerId="ADAL" clId="{A3171B6B-AC2D-44A7-A7A0-5F44784FAC87}" dt="2022-10-18T04:12:31.268" v="1887" actId="165"/>
          <ac:spMkLst>
            <pc:docMk/>
            <pc:sldMk cId="0" sldId="285"/>
            <ac:spMk id="8" creationId="{00000000-0000-0000-0000-000000000000}"/>
          </ac:spMkLst>
        </pc:spChg>
        <pc:spChg chg="mod">
          <ac:chgData name="Luciani, Lorissa [DCA]" userId="76b00f9b-4e7c-4d63-b311-6d974bc10d84" providerId="ADAL" clId="{A3171B6B-AC2D-44A7-A7A0-5F44784FAC87}" dt="2022-10-18T00:08:58.700" v="281" actId="14100"/>
          <ac:spMkLst>
            <pc:docMk/>
            <pc:sldMk cId="0" sldId="285"/>
            <ac:spMk id="9" creationId="{00000000-0000-0000-0000-000000000000}"/>
          </ac:spMkLst>
        </pc:spChg>
        <pc:grpChg chg="add del mod">
          <ac:chgData name="Luciani, Lorissa [DCA]" userId="76b00f9b-4e7c-4d63-b311-6d974bc10d84" providerId="ADAL" clId="{A3171B6B-AC2D-44A7-A7A0-5F44784FAC87}" dt="2022-10-18T04:12:31.268" v="1887" actId="165"/>
          <ac:grpSpMkLst>
            <pc:docMk/>
            <pc:sldMk cId="0" sldId="285"/>
            <ac:grpSpMk id="2" creationId="{D25A8E3D-BE29-423E-99B8-7683ADA16A75}"/>
          </ac:grpSpMkLst>
        </pc:grpChg>
        <pc:graphicFrameChg chg="mod">
          <ac:chgData name="Luciani, Lorissa [DCA]" userId="76b00f9b-4e7c-4d63-b311-6d974bc10d84" providerId="ADAL" clId="{A3171B6B-AC2D-44A7-A7A0-5F44784FAC87}" dt="2022-10-18T00:08:30.260" v="278" actId="14100"/>
          <ac:graphicFrameMkLst>
            <pc:docMk/>
            <pc:sldMk cId="0" sldId="285"/>
            <ac:graphicFrameMk id="11" creationId="{00000000-0008-0000-0000-000009000000}"/>
          </ac:graphicFrameMkLst>
        </pc:graphicFrameChg>
        <pc:picChg chg="del mod">
          <ac:chgData name="Luciani, Lorissa [DCA]" userId="76b00f9b-4e7c-4d63-b311-6d974bc10d84" providerId="ADAL" clId="{A3171B6B-AC2D-44A7-A7A0-5F44784FAC87}" dt="2022-10-18T00:08:12.727" v="275" actId="478"/>
          <ac:picMkLst>
            <pc:docMk/>
            <pc:sldMk cId="0" sldId="285"/>
            <ac:picMk id="10" creationId="{973FD14A-08E9-4F49-8084-0A1FC29A8CCF}"/>
          </ac:picMkLst>
        </pc:picChg>
      </pc:sldChg>
      <pc:sldChg chg="addSp delSp modSp mod modNotes">
        <pc:chgData name="Luciani, Lorissa [DCA]" userId="76b00f9b-4e7c-4d63-b311-6d974bc10d84" providerId="ADAL" clId="{A3171B6B-AC2D-44A7-A7A0-5F44784FAC87}" dt="2022-10-18T04:22:21.295" v="1967" actId="207"/>
        <pc:sldMkLst>
          <pc:docMk/>
          <pc:sldMk cId="2908535107" sldId="312"/>
        </pc:sldMkLst>
        <pc:spChg chg="mod">
          <ac:chgData name="Luciani, Lorissa [DCA]" userId="76b00f9b-4e7c-4d63-b311-6d974bc10d84" providerId="ADAL" clId="{A3171B6B-AC2D-44A7-A7A0-5F44784FAC87}" dt="2022-10-17T23:59:14.449" v="114" actId="6549"/>
          <ac:spMkLst>
            <pc:docMk/>
            <pc:sldMk cId="2908535107" sldId="312"/>
            <ac:spMk id="2" creationId="{00000000-0000-0000-0000-000000000000}"/>
          </ac:spMkLst>
        </pc:spChg>
        <pc:spChg chg="del mod">
          <ac:chgData name="Luciani, Lorissa [DCA]" userId="76b00f9b-4e7c-4d63-b311-6d974bc10d84" providerId="ADAL" clId="{A3171B6B-AC2D-44A7-A7A0-5F44784FAC87}" dt="2022-10-17T23:59:35.396" v="117" actId="21"/>
          <ac:spMkLst>
            <pc:docMk/>
            <pc:sldMk cId="2908535107" sldId="312"/>
            <ac:spMk id="4" creationId="{00000000-0000-0000-0000-000000000000}"/>
          </ac:spMkLst>
        </pc:spChg>
        <pc:spChg chg="add del mod">
          <ac:chgData name="Luciani, Lorissa [DCA]" userId="76b00f9b-4e7c-4d63-b311-6d974bc10d84" providerId="ADAL" clId="{A3171B6B-AC2D-44A7-A7A0-5F44784FAC87}" dt="2022-10-17T23:59:42.473" v="118" actId="21"/>
          <ac:spMkLst>
            <pc:docMk/>
            <pc:sldMk cId="2908535107" sldId="312"/>
            <ac:spMk id="5" creationId="{54C7F88A-9331-4140-A37C-F2DFBAA37869}"/>
          </ac:spMkLst>
        </pc:spChg>
        <pc:spChg chg="del mod">
          <ac:chgData name="Luciani, Lorissa [DCA]" userId="76b00f9b-4e7c-4d63-b311-6d974bc10d84" providerId="ADAL" clId="{A3171B6B-AC2D-44A7-A7A0-5F44784FAC87}" dt="2022-10-17T23:59:45.237" v="119" actId="478"/>
          <ac:spMkLst>
            <pc:docMk/>
            <pc:sldMk cId="2908535107" sldId="312"/>
            <ac:spMk id="9" creationId="{11E7F1BC-4A77-46BD-A772-4989EAA6FC0C}"/>
          </ac:spMkLst>
        </pc:spChg>
        <pc:spChg chg="del mod">
          <ac:chgData name="Luciani, Lorissa [DCA]" userId="76b00f9b-4e7c-4d63-b311-6d974bc10d84" providerId="ADAL" clId="{A3171B6B-AC2D-44A7-A7A0-5F44784FAC87}" dt="2022-10-17T23:59:46.802" v="120" actId="478"/>
          <ac:spMkLst>
            <pc:docMk/>
            <pc:sldMk cId="2908535107" sldId="312"/>
            <ac:spMk id="10" creationId="{EB2AD213-A645-4505-815C-2A804C633AD7}"/>
          </ac:spMkLst>
        </pc:spChg>
        <pc:spChg chg="add mod">
          <ac:chgData name="Luciani, Lorissa [DCA]" userId="76b00f9b-4e7c-4d63-b311-6d974bc10d84" providerId="ADAL" clId="{A3171B6B-AC2D-44A7-A7A0-5F44784FAC87}" dt="2022-10-18T04:22:21.295" v="1967" actId="207"/>
          <ac:spMkLst>
            <pc:docMk/>
            <pc:sldMk cId="2908535107" sldId="312"/>
            <ac:spMk id="11" creationId="{598AE755-4038-4C83-B261-B7E1854E20E3}"/>
          </ac:spMkLst>
        </pc:spChg>
        <pc:picChg chg="mod">
          <ac:chgData name="Luciani, Lorissa [DCA]" userId="76b00f9b-4e7c-4d63-b311-6d974bc10d84" providerId="ADAL" clId="{A3171B6B-AC2D-44A7-A7A0-5F44784FAC87}" dt="2022-10-17T23:59:25.726" v="115" actId="1076"/>
          <ac:picMkLst>
            <pc:docMk/>
            <pc:sldMk cId="2908535107" sldId="312"/>
            <ac:picMk id="6" creationId="{422F8317-525C-4C7C-ABC7-5823281A54E5}"/>
          </ac:picMkLst>
        </pc:picChg>
      </pc:sldChg>
      <pc:sldChg chg="delSp modSp mod ord modNotes">
        <pc:chgData name="Luciani, Lorissa [DCA]" userId="76b00f9b-4e7c-4d63-b311-6d974bc10d84" providerId="ADAL" clId="{A3171B6B-AC2D-44A7-A7A0-5F44784FAC87}" dt="2022-10-18T04:48:40.854" v="2622" actId="13926"/>
        <pc:sldMkLst>
          <pc:docMk/>
          <pc:sldMk cId="1755244688" sldId="314"/>
        </pc:sldMkLst>
        <pc:spChg chg="mod">
          <ac:chgData name="Luciani, Lorissa [DCA]" userId="76b00f9b-4e7c-4d63-b311-6d974bc10d84" providerId="ADAL" clId="{A3171B6B-AC2D-44A7-A7A0-5F44784FAC87}" dt="2022-10-18T00:18:03.895" v="375" actId="20577"/>
          <ac:spMkLst>
            <pc:docMk/>
            <pc:sldMk cId="1755244688" sldId="314"/>
            <ac:spMk id="2" creationId="{00000000-0000-0000-0000-000000000000}"/>
          </ac:spMkLst>
        </pc:spChg>
        <pc:spChg chg="mod">
          <ac:chgData name="Luciani, Lorissa [DCA]" userId="76b00f9b-4e7c-4d63-b311-6d974bc10d84" providerId="ADAL" clId="{A3171B6B-AC2D-44A7-A7A0-5F44784FAC87}" dt="2022-10-18T04:48:40.854" v="2622" actId="13926"/>
          <ac:spMkLst>
            <pc:docMk/>
            <pc:sldMk cId="1755244688" sldId="314"/>
            <ac:spMk id="3" creationId="{00000000-0000-0000-0000-000000000000}"/>
          </ac:spMkLst>
        </pc:spChg>
        <pc:picChg chg="del mod">
          <ac:chgData name="Luciani, Lorissa [DCA]" userId="76b00f9b-4e7c-4d63-b311-6d974bc10d84" providerId="ADAL" clId="{A3171B6B-AC2D-44A7-A7A0-5F44784FAC87}" dt="2022-10-18T00:18:08.223" v="376" actId="478"/>
          <ac:picMkLst>
            <pc:docMk/>
            <pc:sldMk cId="1755244688" sldId="314"/>
            <ac:picMk id="8" creationId="{29585F95-817A-4870-A5ED-5769F62BE501}"/>
          </ac:picMkLst>
        </pc:picChg>
      </pc:sldChg>
      <pc:sldChg chg="addSp delSp modSp mod ord modNotes">
        <pc:chgData name="Luciani, Lorissa [DCA]" userId="76b00f9b-4e7c-4d63-b311-6d974bc10d84" providerId="ADAL" clId="{A3171B6B-AC2D-44A7-A7A0-5F44784FAC87}" dt="2022-10-18T00:23:02.263" v="1017" actId="20577"/>
        <pc:sldMkLst>
          <pc:docMk/>
          <pc:sldMk cId="1091883165" sldId="316"/>
        </pc:sldMkLst>
        <pc:spChg chg="del mod">
          <ac:chgData name="Luciani, Lorissa [DCA]" userId="76b00f9b-4e7c-4d63-b311-6d974bc10d84" providerId="ADAL" clId="{A3171B6B-AC2D-44A7-A7A0-5F44784FAC87}" dt="2022-10-18T00:04:07.898" v="218" actId="478"/>
          <ac:spMkLst>
            <pc:docMk/>
            <pc:sldMk cId="1091883165" sldId="316"/>
            <ac:spMk id="2" creationId="{00000000-0000-0000-0000-000000000000}"/>
          </ac:spMkLst>
        </pc:spChg>
        <pc:spChg chg="mod">
          <ac:chgData name="Luciani, Lorissa [DCA]" userId="76b00f9b-4e7c-4d63-b311-6d974bc10d84" providerId="ADAL" clId="{A3171B6B-AC2D-44A7-A7A0-5F44784FAC87}" dt="2022-10-18T00:05:12.611" v="221" actId="20577"/>
          <ac:spMkLst>
            <pc:docMk/>
            <pc:sldMk cId="1091883165" sldId="316"/>
            <ac:spMk id="3" creationId="{00000000-0000-0000-0000-000000000000}"/>
          </ac:spMkLst>
        </pc:spChg>
        <pc:spChg chg="add del mod">
          <ac:chgData name="Luciani, Lorissa [DCA]" userId="76b00f9b-4e7c-4d63-b311-6d974bc10d84" providerId="ADAL" clId="{A3171B6B-AC2D-44A7-A7A0-5F44784FAC87}" dt="2022-10-18T00:04:12.553" v="219" actId="478"/>
          <ac:spMkLst>
            <pc:docMk/>
            <pc:sldMk cId="1091883165" sldId="316"/>
            <ac:spMk id="6" creationId="{B206FBD7-CE6C-42B1-8C7E-4DD53D89DBA6}"/>
          </ac:spMkLst>
        </pc:spChg>
        <pc:spChg chg="add mod">
          <ac:chgData name="Luciani, Lorissa [DCA]" userId="76b00f9b-4e7c-4d63-b311-6d974bc10d84" providerId="ADAL" clId="{A3171B6B-AC2D-44A7-A7A0-5F44784FAC87}" dt="2022-10-18T00:23:02.263" v="1017" actId="20577"/>
          <ac:spMkLst>
            <pc:docMk/>
            <pc:sldMk cId="1091883165" sldId="316"/>
            <ac:spMk id="8" creationId="{A88E03E4-228E-4367-94B1-2EE47D0F5BC2}"/>
          </ac:spMkLst>
        </pc:spChg>
        <pc:picChg chg="del mod">
          <ac:chgData name="Luciani, Lorissa [DCA]" userId="76b00f9b-4e7c-4d63-b311-6d974bc10d84" providerId="ADAL" clId="{A3171B6B-AC2D-44A7-A7A0-5F44784FAC87}" dt="2022-10-18T00:04:03.900" v="217" actId="478"/>
          <ac:picMkLst>
            <pc:docMk/>
            <pc:sldMk cId="1091883165" sldId="316"/>
            <ac:picMk id="5" creationId="{ECFCD4BA-0343-4DB9-853A-48E56852FE9C}"/>
          </ac:picMkLst>
        </pc:picChg>
        <pc:picChg chg="add mod">
          <ac:chgData name="Luciani, Lorissa [DCA]" userId="76b00f9b-4e7c-4d63-b311-6d974bc10d84" providerId="ADAL" clId="{A3171B6B-AC2D-44A7-A7A0-5F44784FAC87}" dt="2022-10-18T00:22:24.945" v="973"/>
          <ac:picMkLst>
            <pc:docMk/>
            <pc:sldMk cId="1091883165" sldId="316"/>
            <ac:picMk id="7" creationId="{FE5545E8-5A1C-49F2-8C95-CA5168EACAC2}"/>
          </ac:picMkLst>
        </pc:picChg>
      </pc:sldChg>
      <pc:sldChg chg="modSp mod modNotes">
        <pc:chgData name="Luciani, Lorissa [DCA]" userId="76b00f9b-4e7c-4d63-b311-6d974bc10d84" providerId="ADAL" clId="{A3171B6B-AC2D-44A7-A7A0-5F44784FAC87}" dt="2022-10-18T00:09:37.728" v="298" actId="20577"/>
        <pc:sldMkLst>
          <pc:docMk/>
          <pc:sldMk cId="2912023228" sldId="359"/>
        </pc:sldMkLst>
        <pc:spChg chg="mod">
          <ac:chgData name="Luciani, Lorissa [DCA]" userId="76b00f9b-4e7c-4d63-b311-6d974bc10d84" providerId="ADAL" clId="{A3171B6B-AC2D-44A7-A7A0-5F44784FAC87}" dt="2022-10-18T00:09:37.728" v="298" actId="20577"/>
          <ac:spMkLst>
            <pc:docMk/>
            <pc:sldMk cId="2912023228" sldId="359"/>
            <ac:spMk id="4" creationId="{00000000-0000-0000-0000-000000000000}"/>
          </ac:spMkLst>
        </pc:spChg>
        <pc:spChg chg="mod">
          <ac:chgData name="Luciani, Lorissa [DCA]" userId="76b00f9b-4e7c-4d63-b311-6d974bc10d84" providerId="ADAL" clId="{A3171B6B-AC2D-44A7-A7A0-5F44784FAC87}" dt="2022-10-17T23:57:00.275" v="78"/>
          <ac:spMkLst>
            <pc:docMk/>
            <pc:sldMk cId="2912023228" sldId="359"/>
            <ac:spMk id="6" creationId="{5C570AF7-3456-404B-9985-31E0F0DB7F71}"/>
          </ac:spMkLst>
        </pc:spChg>
      </pc:sldChg>
      <pc:sldChg chg="modSp mod ord modNotes">
        <pc:chgData name="Luciani, Lorissa [DCA]" userId="76b00f9b-4e7c-4d63-b311-6d974bc10d84" providerId="ADAL" clId="{A3171B6B-AC2D-44A7-A7A0-5F44784FAC87}" dt="2022-10-18T00:10:23.825" v="354" actId="14100"/>
        <pc:sldMkLst>
          <pc:docMk/>
          <pc:sldMk cId="1698021275" sldId="367"/>
        </pc:sldMkLst>
        <pc:spChg chg="mod">
          <ac:chgData name="Luciani, Lorissa [DCA]" userId="76b00f9b-4e7c-4d63-b311-6d974bc10d84" providerId="ADAL" clId="{A3171B6B-AC2D-44A7-A7A0-5F44784FAC87}" dt="2022-10-18T00:10:01.738" v="313" actId="20577"/>
          <ac:spMkLst>
            <pc:docMk/>
            <pc:sldMk cId="1698021275" sldId="367"/>
            <ac:spMk id="4" creationId="{00000000-0000-0000-0000-000000000000}"/>
          </ac:spMkLst>
        </pc:spChg>
        <pc:spChg chg="mod">
          <ac:chgData name="Luciani, Lorissa [DCA]" userId="76b00f9b-4e7c-4d63-b311-6d974bc10d84" providerId="ADAL" clId="{A3171B6B-AC2D-44A7-A7A0-5F44784FAC87}" dt="2022-10-18T00:10:23.825" v="354" actId="14100"/>
          <ac:spMkLst>
            <pc:docMk/>
            <pc:sldMk cId="1698021275" sldId="367"/>
            <ac:spMk id="5" creationId="{00000000-0000-0000-0000-000000000000}"/>
          </ac:spMkLst>
        </pc:spChg>
      </pc:sldChg>
      <pc:sldChg chg="modSp mod ord modNotes">
        <pc:chgData name="Luciani, Lorissa [DCA]" userId="76b00f9b-4e7c-4d63-b311-6d974bc10d84" providerId="ADAL" clId="{A3171B6B-AC2D-44A7-A7A0-5F44784FAC87}" dt="2022-10-18T00:54:25.317" v="1700" actId="20577"/>
        <pc:sldMkLst>
          <pc:docMk/>
          <pc:sldMk cId="4206092197" sldId="369"/>
        </pc:sldMkLst>
        <pc:spChg chg="mod">
          <ac:chgData name="Luciani, Lorissa [DCA]" userId="76b00f9b-4e7c-4d63-b311-6d974bc10d84" providerId="ADAL" clId="{A3171B6B-AC2D-44A7-A7A0-5F44784FAC87}" dt="2022-10-18T00:02:17.597" v="186" actId="14100"/>
          <ac:spMkLst>
            <pc:docMk/>
            <pc:sldMk cId="4206092197" sldId="369"/>
            <ac:spMk id="4" creationId="{00000000-0000-0000-0000-000000000000}"/>
          </ac:spMkLst>
        </pc:spChg>
        <pc:spChg chg="mod">
          <ac:chgData name="Luciani, Lorissa [DCA]" userId="76b00f9b-4e7c-4d63-b311-6d974bc10d84" providerId="ADAL" clId="{A3171B6B-AC2D-44A7-A7A0-5F44784FAC87}" dt="2022-10-18T00:54:25.317" v="1700" actId="20577"/>
          <ac:spMkLst>
            <pc:docMk/>
            <pc:sldMk cId="4206092197" sldId="369"/>
            <ac:spMk id="5" creationId="{00000000-0000-0000-0000-000000000000}"/>
          </ac:spMkLst>
        </pc:spChg>
        <pc:picChg chg="mod modCrop">
          <ac:chgData name="Luciani, Lorissa [DCA]" userId="76b00f9b-4e7c-4d63-b311-6d974bc10d84" providerId="ADAL" clId="{A3171B6B-AC2D-44A7-A7A0-5F44784FAC87}" dt="2022-10-18T00:02:06.006" v="185" actId="732"/>
          <ac:picMkLst>
            <pc:docMk/>
            <pc:sldMk cId="4206092197" sldId="369"/>
            <ac:picMk id="14" creationId="{00000000-0000-0000-0000-000000000000}"/>
          </ac:picMkLst>
        </pc:picChg>
      </pc:sldChg>
      <pc:sldChg chg="addSp delSp modSp mod ord modNotes">
        <pc:chgData name="Luciani, Lorissa [DCA]" userId="76b00f9b-4e7c-4d63-b311-6d974bc10d84" providerId="ADAL" clId="{A3171B6B-AC2D-44A7-A7A0-5F44784FAC87}" dt="2022-10-18T00:22:33.679" v="999" actId="20577"/>
        <pc:sldMkLst>
          <pc:docMk/>
          <pc:sldMk cId="1777362813" sldId="370"/>
        </pc:sldMkLst>
        <pc:spChg chg="mod">
          <ac:chgData name="Luciani, Lorissa [DCA]" userId="76b00f9b-4e7c-4d63-b311-6d974bc10d84" providerId="ADAL" clId="{A3171B6B-AC2D-44A7-A7A0-5F44784FAC87}" dt="2022-10-18T00:22:33.679" v="999" actId="20577"/>
          <ac:spMkLst>
            <pc:docMk/>
            <pc:sldMk cId="1777362813" sldId="370"/>
            <ac:spMk id="2" creationId="{00000000-0000-0000-0000-000000000000}"/>
          </ac:spMkLst>
        </pc:spChg>
        <pc:spChg chg="mod">
          <ac:chgData name="Luciani, Lorissa [DCA]" userId="76b00f9b-4e7c-4d63-b311-6d974bc10d84" providerId="ADAL" clId="{A3171B6B-AC2D-44A7-A7A0-5F44784FAC87}" dt="2022-10-18T00:03:55.198" v="215" actId="14100"/>
          <ac:spMkLst>
            <pc:docMk/>
            <pc:sldMk cId="1777362813" sldId="370"/>
            <ac:spMk id="3" creationId="{00000000-0000-0000-0000-000000000000}"/>
          </ac:spMkLst>
        </pc:spChg>
        <pc:picChg chg="del mod">
          <ac:chgData name="Luciani, Lorissa [DCA]" userId="76b00f9b-4e7c-4d63-b311-6d974bc10d84" providerId="ADAL" clId="{A3171B6B-AC2D-44A7-A7A0-5F44784FAC87}" dt="2022-10-18T00:03:50.409" v="214" actId="478"/>
          <ac:picMkLst>
            <pc:docMk/>
            <pc:sldMk cId="1777362813" sldId="370"/>
            <ac:picMk id="5" creationId="{ECFCD4BA-0343-4DB9-853A-48E56852FE9C}"/>
          </ac:picMkLst>
        </pc:picChg>
        <pc:picChg chg="add mod">
          <ac:chgData name="Luciani, Lorissa [DCA]" userId="76b00f9b-4e7c-4d63-b311-6d974bc10d84" providerId="ADAL" clId="{A3171B6B-AC2D-44A7-A7A0-5F44784FAC87}" dt="2022-10-18T00:22:23.099" v="972"/>
          <ac:picMkLst>
            <pc:docMk/>
            <pc:sldMk cId="1777362813" sldId="370"/>
            <ac:picMk id="6" creationId="{889A2A29-EB47-4947-92D8-86185703517D}"/>
          </ac:picMkLst>
        </pc:picChg>
      </pc:sldChg>
      <pc:sldChg chg="addSp delSp modSp mod ord modNotes">
        <pc:chgData name="Luciani, Lorissa [DCA]" userId="76b00f9b-4e7c-4d63-b311-6d974bc10d84" providerId="ADAL" clId="{A3171B6B-AC2D-44A7-A7A0-5F44784FAC87}" dt="2022-10-18T05:36:16.150" v="2645" actId="1036"/>
        <pc:sldMkLst>
          <pc:docMk/>
          <pc:sldMk cId="2328987089" sldId="372"/>
        </pc:sldMkLst>
        <pc:spChg chg="mod">
          <ac:chgData name="Luciani, Lorissa [DCA]" userId="76b00f9b-4e7c-4d63-b311-6d974bc10d84" providerId="ADAL" clId="{A3171B6B-AC2D-44A7-A7A0-5F44784FAC87}" dt="2022-10-17T23:57:00.275" v="78"/>
          <ac:spMkLst>
            <pc:docMk/>
            <pc:sldMk cId="2328987089" sldId="372"/>
            <ac:spMk id="2" creationId="{00000000-0000-0000-0000-000000000000}"/>
          </ac:spMkLst>
        </pc:spChg>
        <pc:spChg chg="mod">
          <ac:chgData name="Luciani, Lorissa [DCA]" userId="76b00f9b-4e7c-4d63-b311-6d974bc10d84" providerId="ADAL" clId="{A3171B6B-AC2D-44A7-A7A0-5F44784FAC87}" dt="2022-10-18T00:06:21.262" v="241" actId="14100"/>
          <ac:spMkLst>
            <pc:docMk/>
            <pc:sldMk cId="2328987089" sldId="372"/>
            <ac:spMk id="3" creationId="{00000000-0000-0000-0000-000000000000}"/>
          </ac:spMkLst>
        </pc:spChg>
        <pc:picChg chg="del mod">
          <ac:chgData name="Luciani, Lorissa [DCA]" userId="76b00f9b-4e7c-4d63-b311-6d974bc10d84" providerId="ADAL" clId="{A3171B6B-AC2D-44A7-A7A0-5F44784FAC87}" dt="2022-10-18T00:06:17.244" v="240" actId="478"/>
          <ac:picMkLst>
            <pc:docMk/>
            <pc:sldMk cId="2328987089" sldId="372"/>
            <ac:picMk id="5" creationId="{ECFCD4BA-0343-4DB9-853A-48E56852FE9C}"/>
          </ac:picMkLst>
        </pc:picChg>
        <pc:picChg chg="add mod">
          <ac:chgData name="Luciani, Lorissa [DCA]" userId="76b00f9b-4e7c-4d63-b311-6d974bc10d84" providerId="ADAL" clId="{A3171B6B-AC2D-44A7-A7A0-5F44784FAC87}" dt="2022-10-18T05:36:16.150" v="2645" actId="1036"/>
          <ac:picMkLst>
            <pc:docMk/>
            <pc:sldMk cId="2328987089" sldId="372"/>
            <ac:picMk id="6" creationId="{6192A041-0870-4B62-AC7C-29AF7DDC4A9E}"/>
          </ac:picMkLst>
        </pc:picChg>
      </pc:sldChg>
      <pc:sldChg chg="addSp delSp modSp add mod ord modNotes">
        <pc:chgData name="Luciani, Lorissa [DCA]" userId="76b00f9b-4e7c-4d63-b311-6d974bc10d84" providerId="ADAL" clId="{A3171B6B-AC2D-44A7-A7A0-5F44784FAC87}" dt="2022-10-18T05:36:24.462" v="2648"/>
        <pc:sldMkLst>
          <pc:docMk/>
          <pc:sldMk cId="404800131" sldId="373"/>
        </pc:sldMkLst>
        <pc:spChg chg="mod">
          <ac:chgData name="Luciani, Lorissa [DCA]" userId="76b00f9b-4e7c-4d63-b311-6d974bc10d84" providerId="ADAL" clId="{A3171B6B-AC2D-44A7-A7A0-5F44784FAC87}" dt="2022-10-17T23:57:00.275" v="78"/>
          <ac:spMkLst>
            <pc:docMk/>
            <pc:sldMk cId="404800131" sldId="373"/>
            <ac:spMk id="2" creationId="{00000000-0000-0000-0000-000000000000}"/>
          </ac:spMkLst>
        </pc:spChg>
        <pc:spChg chg="mod">
          <ac:chgData name="Luciani, Lorissa [DCA]" userId="76b00f9b-4e7c-4d63-b311-6d974bc10d84" providerId="ADAL" clId="{A3171B6B-AC2D-44A7-A7A0-5F44784FAC87}" dt="2022-10-18T00:07:21.551" v="258" actId="14100"/>
          <ac:spMkLst>
            <pc:docMk/>
            <pc:sldMk cId="404800131" sldId="373"/>
            <ac:spMk id="3" creationId="{00000000-0000-0000-0000-000000000000}"/>
          </ac:spMkLst>
        </pc:spChg>
        <pc:picChg chg="del mod">
          <ac:chgData name="Luciani, Lorissa [DCA]" userId="76b00f9b-4e7c-4d63-b311-6d974bc10d84" providerId="ADAL" clId="{A3171B6B-AC2D-44A7-A7A0-5F44784FAC87}" dt="2022-10-18T00:07:23.216" v="259" actId="478"/>
          <ac:picMkLst>
            <pc:docMk/>
            <pc:sldMk cId="404800131" sldId="373"/>
            <ac:picMk id="5" creationId="{ECFCD4BA-0343-4DB9-853A-48E56852FE9C}"/>
          </ac:picMkLst>
        </pc:picChg>
        <pc:picChg chg="add mod">
          <ac:chgData name="Luciani, Lorissa [DCA]" userId="76b00f9b-4e7c-4d63-b311-6d974bc10d84" providerId="ADAL" clId="{A3171B6B-AC2D-44A7-A7A0-5F44784FAC87}" dt="2022-10-18T05:36:24.462" v="2648"/>
          <ac:picMkLst>
            <pc:docMk/>
            <pc:sldMk cId="404800131" sldId="373"/>
            <ac:picMk id="6" creationId="{E895FFDC-DD91-42DE-92C1-B5ABCE5BEDBB}"/>
          </ac:picMkLst>
        </pc:picChg>
      </pc:sldChg>
      <pc:sldChg chg="addSp delSp modSp add mod ord modNotes">
        <pc:chgData name="Luciani, Lorissa [DCA]" userId="76b00f9b-4e7c-4d63-b311-6d974bc10d84" providerId="ADAL" clId="{A3171B6B-AC2D-44A7-A7A0-5F44784FAC87}" dt="2022-10-18T05:35:35.272" v="2627"/>
        <pc:sldMkLst>
          <pc:docMk/>
          <pc:sldMk cId="1945691270" sldId="374"/>
        </pc:sldMkLst>
        <pc:spChg chg="mod">
          <ac:chgData name="Luciani, Lorissa [DCA]" userId="76b00f9b-4e7c-4d63-b311-6d974bc10d84" providerId="ADAL" clId="{A3171B6B-AC2D-44A7-A7A0-5F44784FAC87}" dt="2022-10-18T00:23:20.547" v="1062" actId="20577"/>
          <ac:spMkLst>
            <pc:docMk/>
            <pc:sldMk cId="1945691270" sldId="374"/>
            <ac:spMk id="2" creationId="{00000000-0000-0000-0000-000000000000}"/>
          </ac:spMkLst>
        </pc:spChg>
        <pc:spChg chg="mod">
          <ac:chgData name="Luciani, Lorissa [DCA]" userId="76b00f9b-4e7c-4d63-b311-6d974bc10d84" providerId="ADAL" clId="{A3171B6B-AC2D-44A7-A7A0-5F44784FAC87}" dt="2022-10-18T00:05:22.591" v="223" actId="14100"/>
          <ac:spMkLst>
            <pc:docMk/>
            <pc:sldMk cId="1945691270" sldId="374"/>
            <ac:spMk id="3" creationId="{00000000-0000-0000-0000-000000000000}"/>
          </ac:spMkLst>
        </pc:spChg>
        <pc:spChg chg="add del mod">
          <ac:chgData name="Luciani, Lorissa [DCA]" userId="76b00f9b-4e7c-4d63-b311-6d974bc10d84" providerId="ADAL" clId="{A3171B6B-AC2D-44A7-A7A0-5F44784FAC87}" dt="2022-10-18T00:23:12.617" v="1030"/>
          <ac:spMkLst>
            <pc:docMk/>
            <pc:sldMk cId="1945691270" sldId="374"/>
            <ac:spMk id="6" creationId="{F7BBFE6B-4669-4B5D-A153-C7ED719D4DBC}"/>
          </ac:spMkLst>
        </pc:spChg>
        <pc:picChg chg="del mod">
          <ac:chgData name="Luciani, Lorissa [DCA]" userId="76b00f9b-4e7c-4d63-b311-6d974bc10d84" providerId="ADAL" clId="{A3171B6B-AC2D-44A7-A7A0-5F44784FAC87}" dt="2022-10-18T00:05:24.395" v="224" actId="478"/>
          <ac:picMkLst>
            <pc:docMk/>
            <pc:sldMk cId="1945691270" sldId="374"/>
            <ac:picMk id="5" creationId="{ECFCD4BA-0343-4DB9-853A-48E56852FE9C}"/>
          </ac:picMkLst>
        </pc:picChg>
        <pc:picChg chg="add mod">
          <ac:chgData name="Luciani, Lorissa [DCA]" userId="76b00f9b-4e7c-4d63-b311-6d974bc10d84" providerId="ADAL" clId="{A3171B6B-AC2D-44A7-A7A0-5F44784FAC87}" dt="2022-10-18T05:35:35.272" v="2627"/>
          <ac:picMkLst>
            <pc:docMk/>
            <pc:sldMk cId="1945691270" sldId="374"/>
            <ac:picMk id="7" creationId="{DC506C75-ADD6-4F6F-84A9-86799790C789}"/>
          </ac:picMkLst>
        </pc:picChg>
      </pc:sldChg>
      <pc:sldChg chg="addSp delSp modSp add mod ord modNotes">
        <pc:chgData name="Luciani, Lorissa [DCA]" userId="76b00f9b-4e7c-4d63-b311-6d974bc10d84" providerId="ADAL" clId="{A3171B6B-AC2D-44A7-A7A0-5F44784FAC87}" dt="2022-10-18T05:35:58.482" v="2643" actId="20577"/>
        <pc:sldMkLst>
          <pc:docMk/>
          <pc:sldMk cId="1502586017" sldId="375"/>
        </pc:sldMkLst>
        <pc:spChg chg="mod">
          <ac:chgData name="Luciani, Lorissa [DCA]" userId="76b00f9b-4e7c-4d63-b311-6d974bc10d84" providerId="ADAL" clId="{A3171B6B-AC2D-44A7-A7A0-5F44784FAC87}" dt="2022-10-18T05:35:58.482" v="2643" actId="20577"/>
          <ac:spMkLst>
            <pc:docMk/>
            <pc:sldMk cId="1502586017" sldId="375"/>
            <ac:spMk id="2" creationId="{00000000-0000-0000-0000-000000000000}"/>
          </ac:spMkLst>
        </pc:spChg>
        <pc:spChg chg="mod">
          <ac:chgData name="Luciani, Lorissa [DCA]" userId="76b00f9b-4e7c-4d63-b311-6d974bc10d84" providerId="ADAL" clId="{A3171B6B-AC2D-44A7-A7A0-5F44784FAC87}" dt="2022-10-18T00:05:56.133" v="235" actId="14100"/>
          <ac:spMkLst>
            <pc:docMk/>
            <pc:sldMk cId="1502586017" sldId="375"/>
            <ac:spMk id="3" creationId="{00000000-0000-0000-0000-000000000000}"/>
          </ac:spMkLst>
        </pc:spChg>
        <pc:picChg chg="del mod">
          <ac:chgData name="Luciani, Lorissa [DCA]" userId="76b00f9b-4e7c-4d63-b311-6d974bc10d84" providerId="ADAL" clId="{A3171B6B-AC2D-44A7-A7A0-5F44784FAC87}" dt="2022-10-18T00:06:24.435" v="242" actId="478"/>
          <ac:picMkLst>
            <pc:docMk/>
            <pc:sldMk cId="1502586017" sldId="375"/>
            <ac:picMk id="5" creationId="{ECFCD4BA-0343-4DB9-853A-48E56852FE9C}"/>
          </ac:picMkLst>
        </pc:picChg>
        <pc:picChg chg="add mod">
          <ac:chgData name="Luciani, Lorissa [DCA]" userId="76b00f9b-4e7c-4d63-b311-6d974bc10d84" providerId="ADAL" clId="{A3171B6B-AC2D-44A7-A7A0-5F44784FAC87}" dt="2022-10-18T05:35:46.743" v="2629"/>
          <ac:picMkLst>
            <pc:docMk/>
            <pc:sldMk cId="1502586017" sldId="375"/>
            <ac:picMk id="6" creationId="{64F27D9B-C2D8-42B5-B82E-D8D361B5EB9A}"/>
          </ac:picMkLst>
        </pc:picChg>
      </pc:sldChg>
      <pc:sldChg chg="addSp delSp modSp add mod ord modNotes">
        <pc:chgData name="Luciani, Lorissa [DCA]" userId="76b00f9b-4e7c-4d63-b311-6d974bc10d84" providerId="ADAL" clId="{A3171B6B-AC2D-44A7-A7A0-5F44784FAC87}" dt="2022-10-18T05:36:18.804" v="2646"/>
        <pc:sldMkLst>
          <pc:docMk/>
          <pc:sldMk cId="1047493659" sldId="376"/>
        </pc:sldMkLst>
        <pc:spChg chg="mod">
          <ac:chgData name="Luciani, Lorissa [DCA]" userId="76b00f9b-4e7c-4d63-b311-6d974bc10d84" providerId="ADAL" clId="{A3171B6B-AC2D-44A7-A7A0-5F44784FAC87}" dt="2022-10-18T00:24:16.952" v="1193" actId="20577"/>
          <ac:spMkLst>
            <pc:docMk/>
            <pc:sldMk cId="1047493659" sldId="376"/>
            <ac:spMk id="2" creationId="{00000000-0000-0000-0000-000000000000}"/>
          </ac:spMkLst>
        </pc:spChg>
        <pc:spChg chg="mod">
          <ac:chgData name="Luciani, Lorissa [DCA]" userId="76b00f9b-4e7c-4d63-b311-6d974bc10d84" providerId="ADAL" clId="{A3171B6B-AC2D-44A7-A7A0-5F44784FAC87}" dt="2022-10-18T00:06:57.242" v="247" actId="14100"/>
          <ac:spMkLst>
            <pc:docMk/>
            <pc:sldMk cId="1047493659" sldId="376"/>
            <ac:spMk id="3" creationId="{00000000-0000-0000-0000-000000000000}"/>
          </ac:spMkLst>
        </pc:spChg>
        <pc:picChg chg="del mod">
          <ac:chgData name="Luciani, Lorissa [DCA]" userId="76b00f9b-4e7c-4d63-b311-6d974bc10d84" providerId="ADAL" clId="{A3171B6B-AC2D-44A7-A7A0-5F44784FAC87}" dt="2022-10-18T00:06:59.362" v="248" actId="478"/>
          <ac:picMkLst>
            <pc:docMk/>
            <pc:sldMk cId="1047493659" sldId="376"/>
            <ac:picMk id="5" creationId="{ECFCD4BA-0343-4DB9-853A-48E56852FE9C}"/>
          </ac:picMkLst>
        </pc:picChg>
        <pc:picChg chg="add mod">
          <ac:chgData name="Luciani, Lorissa [DCA]" userId="76b00f9b-4e7c-4d63-b311-6d974bc10d84" providerId="ADAL" clId="{A3171B6B-AC2D-44A7-A7A0-5F44784FAC87}" dt="2022-10-18T05:36:18.804" v="2646"/>
          <ac:picMkLst>
            <pc:docMk/>
            <pc:sldMk cId="1047493659" sldId="376"/>
            <ac:picMk id="6" creationId="{66856834-CF72-4A75-B15F-C55643D143AF}"/>
          </ac:picMkLst>
        </pc:picChg>
      </pc:sldChg>
      <pc:sldChg chg="add ord">
        <pc:chgData name="Luciani, Lorissa [DCA]" userId="76b00f9b-4e7c-4d63-b311-6d974bc10d84" providerId="ADAL" clId="{A3171B6B-AC2D-44A7-A7A0-5F44784FAC87}" dt="2022-10-18T00:51:09.557" v="1620"/>
        <pc:sldMkLst>
          <pc:docMk/>
          <pc:sldMk cId="2388394136" sldId="377"/>
        </pc:sldMkLst>
      </pc:sldChg>
      <pc:sldChg chg="addSp modSp add mod">
        <pc:chgData name="Luciani, Lorissa [DCA]" userId="76b00f9b-4e7c-4d63-b311-6d974bc10d84" providerId="ADAL" clId="{A3171B6B-AC2D-44A7-A7A0-5F44784FAC87}" dt="2022-10-18T05:35:32.099" v="2626"/>
        <pc:sldMkLst>
          <pc:docMk/>
          <pc:sldMk cId="1646136451" sldId="378"/>
        </pc:sldMkLst>
        <pc:spChg chg="mod">
          <ac:chgData name="Luciani, Lorissa [DCA]" userId="76b00f9b-4e7c-4d63-b311-6d974bc10d84" providerId="ADAL" clId="{A3171B6B-AC2D-44A7-A7A0-5F44784FAC87}" dt="2022-10-18T00:05:17.359" v="222" actId="20577"/>
          <ac:spMkLst>
            <pc:docMk/>
            <pc:sldMk cId="1646136451" sldId="378"/>
            <ac:spMk id="3" creationId="{00000000-0000-0000-0000-000000000000}"/>
          </ac:spMkLst>
        </pc:spChg>
        <pc:spChg chg="add mod">
          <ac:chgData name="Luciani, Lorissa [DCA]" userId="76b00f9b-4e7c-4d63-b311-6d974bc10d84" providerId="ADAL" clId="{A3171B6B-AC2D-44A7-A7A0-5F44784FAC87}" dt="2022-10-18T00:23:09.233" v="1028" actId="20577"/>
          <ac:spMkLst>
            <pc:docMk/>
            <pc:sldMk cId="1646136451" sldId="378"/>
            <ac:spMk id="4" creationId="{BC29CCAC-14E7-455F-9007-7CFD1B2C1F5F}"/>
          </ac:spMkLst>
        </pc:spChg>
        <pc:picChg chg="add mod">
          <ac:chgData name="Luciani, Lorissa [DCA]" userId="76b00f9b-4e7c-4d63-b311-6d974bc10d84" providerId="ADAL" clId="{A3171B6B-AC2D-44A7-A7A0-5F44784FAC87}" dt="2022-10-18T05:35:32.099" v="2626"/>
          <ac:picMkLst>
            <pc:docMk/>
            <pc:sldMk cId="1646136451" sldId="378"/>
            <ac:picMk id="5" creationId="{35228995-A593-416E-A619-D6FB8B728F59}"/>
          </ac:picMkLst>
        </pc:picChg>
      </pc:sldChg>
      <pc:sldChg chg="addSp modSp add mod">
        <pc:chgData name="Luciani, Lorissa [DCA]" userId="76b00f9b-4e7c-4d63-b311-6d974bc10d84" providerId="ADAL" clId="{A3171B6B-AC2D-44A7-A7A0-5F44784FAC87}" dt="2022-10-18T05:35:40.581" v="2628"/>
        <pc:sldMkLst>
          <pc:docMk/>
          <pc:sldMk cId="137069407" sldId="379"/>
        </pc:sldMkLst>
        <pc:spChg chg="mod">
          <ac:chgData name="Luciani, Lorissa [DCA]" userId="76b00f9b-4e7c-4d63-b311-6d974bc10d84" providerId="ADAL" clId="{A3171B6B-AC2D-44A7-A7A0-5F44784FAC87}" dt="2022-10-18T00:23:29.253" v="1083" actId="20577"/>
          <ac:spMkLst>
            <pc:docMk/>
            <pc:sldMk cId="137069407" sldId="379"/>
            <ac:spMk id="2" creationId="{00000000-0000-0000-0000-000000000000}"/>
          </ac:spMkLst>
        </pc:spChg>
        <pc:spChg chg="mod">
          <ac:chgData name="Luciani, Lorissa [DCA]" userId="76b00f9b-4e7c-4d63-b311-6d974bc10d84" providerId="ADAL" clId="{A3171B6B-AC2D-44A7-A7A0-5F44784FAC87}" dt="2022-10-18T00:05:48.944" v="234" actId="20577"/>
          <ac:spMkLst>
            <pc:docMk/>
            <pc:sldMk cId="137069407" sldId="379"/>
            <ac:spMk id="3" creationId="{00000000-0000-0000-0000-000000000000}"/>
          </ac:spMkLst>
        </pc:spChg>
        <pc:picChg chg="add mod">
          <ac:chgData name="Luciani, Lorissa [DCA]" userId="76b00f9b-4e7c-4d63-b311-6d974bc10d84" providerId="ADAL" clId="{A3171B6B-AC2D-44A7-A7A0-5F44784FAC87}" dt="2022-10-18T05:35:40.581" v="2628"/>
          <ac:picMkLst>
            <pc:docMk/>
            <pc:sldMk cId="137069407" sldId="379"/>
            <ac:picMk id="4" creationId="{015F84C6-0DCA-49DD-AC10-387CFAF6D9CA}"/>
          </ac:picMkLst>
        </pc:picChg>
      </pc:sldChg>
      <pc:sldChg chg="addSp modSp add mod">
        <pc:chgData name="Luciani, Lorissa [DCA]" userId="76b00f9b-4e7c-4d63-b311-6d974bc10d84" providerId="ADAL" clId="{A3171B6B-AC2D-44A7-A7A0-5F44784FAC87}" dt="2022-10-18T05:36:21.877" v="2647"/>
        <pc:sldMkLst>
          <pc:docMk/>
          <pc:sldMk cId="3943934645" sldId="380"/>
        </pc:sldMkLst>
        <pc:spChg chg="mod">
          <ac:chgData name="Luciani, Lorissa [DCA]" userId="76b00f9b-4e7c-4d63-b311-6d974bc10d84" providerId="ADAL" clId="{A3171B6B-AC2D-44A7-A7A0-5F44784FAC87}" dt="2022-10-18T00:24:28.720" v="1226" actId="20577"/>
          <ac:spMkLst>
            <pc:docMk/>
            <pc:sldMk cId="3943934645" sldId="380"/>
            <ac:spMk id="2" creationId="{00000000-0000-0000-0000-000000000000}"/>
          </ac:spMkLst>
        </pc:spChg>
        <pc:spChg chg="mod">
          <ac:chgData name="Luciani, Lorissa [DCA]" userId="76b00f9b-4e7c-4d63-b311-6d974bc10d84" providerId="ADAL" clId="{A3171B6B-AC2D-44A7-A7A0-5F44784FAC87}" dt="2022-10-18T00:07:15.474" v="257" actId="20577"/>
          <ac:spMkLst>
            <pc:docMk/>
            <pc:sldMk cId="3943934645" sldId="380"/>
            <ac:spMk id="3" creationId="{00000000-0000-0000-0000-000000000000}"/>
          </ac:spMkLst>
        </pc:spChg>
        <pc:picChg chg="add mod">
          <ac:chgData name="Luciani, Lorissa [DCA]" userId="76b00f9b-4e7c-4d63-b311-6d974bc10d84" providerId="ADAL" clId="{A3171B6B-AC2D-44A7-A7A0-5F44784FAC87}" dt="2022-10-18T05:36:21.877" v="2647"/>
          <ac:picMkLst>
            <pc:docMk/>
            <pc:sldMk cId="3943934645" sldId="380"/>
            <ac:picMk id="4" creationId="{DE2B9EA2-FDEE-4D68-9C36-BF68564479C3}"/>
          </ac:picMkLst>
        </pc:picChg>
      </pc:sldChg>
      <pc:sldChg chg="addSp modSp add mod">
        <pc:chgData name="Luciani, Lorissa [DCA]" userId="76b00f9b-4e7c-4d63-b311-6d974bc10d84" providerId="ADAL" clId="{A3171B6B-AC2D-44A7-A7A0-5F44784FAC87}" dt="2022-10-18T05:36:27.385" v="2649"/>
        <pc:sldMkLst>
          <pc:docMk/>
          <pc:sldMk cId="2336749244" sldId="381"/>
        </pc:sldMkLst>
        <pc:spChg chg="mod">
          <ac:chgData name="Luciani, Lorissa [DCA]" userId="76b00f9b-4e7c-4d63-b311-6d974bc10d84" providerId="ADAL" clId="{A3171B6B-AC2D-44A7-A7A0-5F44784FAC87}" dt="2022-10-18T00:24:59.049" v="1278" actId="20577"/>
          <ac:spMkLst>
            <pc:docMk/>
            <pc:sldMk cId="2336749244" sldId="381"/>
            <ac:spMk id="2" creationId="{00000000-0000-0000-0000-000000000000}"/>
          </ac:spMkLst>
        </pc:spChg>
        <pc:spChg chg="mod">
          <ac:chgData name="Luciani, Lorissa [DCA]" userId="76b00f9b-4e7c-4d63-b311-6d974bc10d84" providerId="ADAL" clId="{A3171B6B-AC2D-44A7-A7A0-5F44784FAC87}" dt="2022-10-18T00:24:56.103" v="1277" actId="20577"/>
          <ac:spMkLst>
            <pc:docMk/>
            <pc:sldMk cId="2336749244" sldId="381"/>
            <ac:spMk id="3" creationId="{00000000-0000-0000-0000-000000000000}"/>
          </ac:spMkLst>
        </pc:spChg>
        <pc:picChg chg="add mod">
          <ac:chgData name="Luciani, Lorissa [DCA]" userId="76b00f9b-4e7c-4d63-b311-6d974bc10d84" providerId="ADAL" clId="{A3171B6B-AC2D-44A7-A7A0-5F44784FAC87}" dt="2022-10-18T05:36:27.385" v="2649"/>
          <ac:picMkLst>
            <pc:docMk/>
            <pc:sldMk cId="2336749244" sldId="381"/>
            <ac:picMk id="4" creationId="{FD5CC63B-9811-4990-AC64-A5C9495915D7}"/>
          </ac:picMkLst>
        </pc:picChg>
      </pc:sldChg>
      <pc:sldChg chg="add">
        <pc:chgData name="Luciani, Lorissa [DCA]" userId="76b00f9b-4e7c-4d63-b311-6d974bc10d84" providerId="ADAL" clId="{A3171B6B-AC2D-44A7-A7A0-5F44784FAC87}" dt="2022-10-18T00:18:16.429" v="377" actId="2890"/>
        <pc:sldMkLst>
          <pc:docMk/>
          <pc:sldMk cId="2806029571" sldId="382"/>
        </pc:sldMkLst>
      </pc:sldChg>
      <pc:sldChg chg="addSp delSp modSp add mod">
        <pc:chgData name="Luciani, Lorissa [DCA]" userId="76b00f9b-4e7c-4d63-b311-6d974bc10d84" providerId="ADAL" clId="{A3171B6B-AC2D-44A7-A7A0-5F44784FAC87}" dt="2022-10-18T04:46:03.739" v="2604" actId="20577"/>
        <pc:sldMkLst>
          <pc:docMk/>
          <pc:sldMk cId="3773137776" sldId="383"/>
        </pc:sldMkLst>
        <pc:spChg chg="mod">
          <ac:chgData name="Luciani, Lorissa [DCA]" userId="76b00f9b-4e7c-4d63-b311-6d974bc10d84" providerId="ADAL" clId="{A3171B6B-AC2D-44A7-A7A0-5F44784FAC87}" dt="2022-10-18T00:25:09.320" v="1292" actId="20577"/>
          <ac:spMkLst>
            <pc:docMk/>
            <pc:sldMk cId="3773137776" sldId="383"/>
            <ac:spMk id="2" creationId="{00000000-0000-0000-0000-000000000000}"/>
          </ac:spMkLst>
        </pc:spChg>
        <pc:spChg chg="mod">
          <ac:chgData name="Luciani, Lorissa [DCA]" userId="76b00f9b-4e7c-4d63-b311-6d974bc10d84" providerId="ADAL" clId="{A3171B6B-AC2D-44A7-A7A0-5F44784FAC87}" dt="2022-10-18T04:46:03.739" v="2604" actId="20577"/>
          <ac:spMkLst>
            <pc:docMk/>
            <pc:sldMk cId="3773137776" sldId="383"/>
            <ac:spMk id="3" creationId="{00000000-0000-0000-0000-000000000000}"/>
          </ac:spMkLst>
        </pc:spChg>
        <pc:spChg chg="add del">
          <ac:chgData name="Luciani, Lorissa [DCA]" userId="76b00f9b-4e7c-4d63-b311-6d974bc10d84" providerId="ADAL" clId="{A3171B6B-AC2D-44A7-A7A0-5F44784FAC87}" dt="2022-10-18T03:59:01.900" v="1833" actId="22"/>
          <ac:spMkLst>
            <pc:docMk/>
            <pc:sldMk cId="3773137776" sldId="383"/>
            <ac:spMk id="5" creationId="{BF9ACBA4-FB04-4900-9B4B-CEB457C9B0C5}"/>
          </ac:spMkLst>
        </pc:spChg>
      </pc:sldChg>
      <pc:sldChg chg="add del">
        <pc:chgData name="Luciani, Lorissa [DCA]" userId="76b00f9b-4e7c-4d63-b311-6d974bc10d84" providerId="ADAL" clId="{A3171B6B-AC2D-44A7-A7A0-5F44784FAC87}" dt="2022-10-18T00:45:09.092" v="1592" actId="47"/>
        <pc:sldMkLst>
          <pc:docMk/>
          <pc:sldMk cId="60065845" sldId="384"/>
        </pc:sldMkLst>
      </pc:sldChg>
      <pc:sldChg chg="add ord">
        <pc:chgData name="Luciani, Lorissa [DCA]" userId="76b00f9b-4e7c-4d63-b311-6d974bc10d84" providerId="ADAL" clId="{A3171B6B-AC2D-44A7-A7A0-5F44784FAC87}" dt="2022-10-18T00:51:09.557" v="1620"/>
        <pc:sldMkLst>
          <pc:docMk/>
          <pc:sldMk cId="4253238299" sldId="385"/>
        </pc:sldMkLst>
      </pc:sldChg>
      <pc:sldChg chg="addSp delSp modSp add del mod">
        <pc:chgData name="Luciani, Lorissa [DCA]" userId="76b00f9b-4e7c-4d63-b311-6d974bc10d84" providerId="ADAL" clId="{A3171B6B-AC2D-44A7-A7A0-5F44784FAC87}" dt="2022-10-18T04:23:38.853" v="1984" actId="47"/>
        <pc:sldMkLst>
          <pc:docMk/>
          <pc:sldMk cId="3891001487" sldId="386"/>
        </pc:sldMkLst>
        <pc:spChg chg="mod">
          <ac:chgData name="Luciani, Lorissa [DCA]" userId="76b00f9b-4e7c-4d63-b311-6d974bc10d84" providerId="ADAL" clId="{A3171B6B-AC2D-44A7-A7A0-5F44784FAC87}" dt="2022-10-18T04:18:06.543" v="1935" actId="207"/>
          <ac:spMkLst>
            <pc:docMk/>
            <pc:sldMk cId="3891001487" sldId="386"/>
            <ac:spMk id="24" creationId="{0B2CE5B2-310A-4858-863E-0548A90F0390}"/>
          </ac:spMkLst>
        </pc:spChg>
        <pc:grpChg chg="add mod">
          <ac:chgData name="Luciani, Lorissa [DCA]" userId="76b00f9b-4e7c-4d63-b311-6d974bc10d84" providerId="ADAL" clId="{A3171B6B-AC2D-44A7-A7A0-5F44784FAC87}" dt="2022-10-18T04:17:44.788" v="1933"/>
          <ac:grpSpMkLst>
            <pc:docMk/>
            <pc:sldMk cId="3891001487" sldId="386"/>
            <ac:grpSpMk id="2" creationId="{B0692BAD-1C5E-4437-A9A2-DF352589CD63}"/>
          </ac:grpSpMkLst>
        </pc:grpChg>
        <pc:grpChg chg="add del mod">
          <ac:chgData name="Luciani, Lorissa [DCA]" userId="76b00f9b-4e7c-4d63-b311-6d974bc10d84" providerId="ADAL" clId="{A3171B6B-AC2D-44A7-A7A0-5F44784FAC87}" dt="2022-10-18T00:49:54.779" v="1615" actId="165"/>
          <ac:grpSpMkLst>
            <pc:docMk/>
            <pc:sldMk cId="3891001487" sldId="386"/>
            <ac:grpSpMk id="10" creationId="{87DF34C8-650B-43DB-B54C-0E80D7B0BF68}"/>
          </ac:grpSpMkLst>
        </pc:grpChg>
        <pc:picChg chg="mod topLvl">
          <ac:chgData name="Luciani, Lorissa [DCA]" userId="76b00f9b-4e7c-4d63-b311-6d974bc10d84" providerId="ADAL" clId="{A3171B6B-AC2D-44A7-A7A0-5F44784FAC87}" dt="2022-10-18T00:50:31.783" v="1618" actId="164"/>
          <ac:picMkLst>
            <pc:docMk/>
            <pc:sldMk cId="3891001487" sldId="386"/>
            <ac:picMk id="11" creationId="{4B136311-68E8-48C4-BC03-CB7593E31170}"/>
          </ac:picMkLst>
        </pc:picChg>
        <pc:picChg chg="mod topLvl modCrop">
          <ac:chgData name="Luciani, Lorissa [DCA]" userId="76b00f9b-4e7c-4d63-b311-6d974bc10d84" providerId="ADAL" clId="{A3171B6B-AC2D-44A7-A7A0-5F44784FAC87}" dt="2022-10-18T00:50:31.783" v="1618" actId="164"/>
          <ac:picMkLst>
            <pc:docMk/>
            <pc:sldMk cId="3891001487" sldId="386"/>
            <ac:picMk id="12" creationId="{83B9563D-08AD-498F-BA76-DC763577C86A}"/>
          </ac:picMkLst>
        </pc:picChg>
        <pc:picChg chg="mod topLvl">
          <ac:chgData name="Luciani, Lorissa [DCA]" userId="76b00f9b-4e7c-4d63-b311-6d974bc10d84" providerId="ADAL" clId="{A3171B6B-AC2D-44A7-A7A0-5F44784FAC87}" dt="2022-10-18T00:50:31.783" v="1618" actId="164"/>
          <ac:picMkLst>
            <pc:docMk/>
            <pc:sldMk cId="3891001487" sldId="386"/>
            <ac:picMk id="13" creationId="{8240FFBA-92F9-4732-BC75-5D35A2BF753B}"/>
          </ac:picMkLst>
        </pc:picChg>
        <pc:picChg chg="mod topLvl modCrop">
          <ac:chgData name="Luciani, Lorissa [DCA]" userId="76b00f9b-4e7c-4d63-b311-6d974bc10d84" providerId="ADAL" clId="{A3171B6B-AC2D-44A7-A7A0-5F44784FAC87}" dt="2022-10-18T00:50:31.783" v="1618" actId="164"/>
          <ac:picMkLst>
            <pc:docMk/>
            <pc:sldMk cId="3891001487" sldId="386"/>
            <ac:picMk id="14" creationId="{000C1643-D9D5-4260-93A7-2A6623A0419B}"/>
          </ac:picMkLst>
        </pc:picChg>
        <pc:picChg chg="mod topLvl">
          <ac:chgData name="Luciani, Lorissa [DCA]" userId="76b00f9b-4e7c-4d63-b311-6d974bc10d84" providerId="ADAL" clId="{A3171B6B-AC2D-44A7-A7A0-5F44784FAC87}" dt="2022-10-18T00:50:31.783" v="1618" actId="164"/>
          <ac:picMkLst>
            <pc:docMk/>
            <pc:sldMk cId="3891001487" sldId="386"/>
            <ac:picMk id="15" creationId="{BE23E08D-A40E-4BB3-996A-6E13D0056C14}"/>
          </ac:picMkLst>
        </pc:picChg>
        <pc:picChg chg="del">
          <ac:chgData name="Luciani, Lorissa [DCA]" userId="76b00f9b-4e7c-4d63-b311-6d974bc10d84" providerId="ADAL" clId="{A3171B6B-AC2D-44A7-A7A0-5F44784FAC87}" dt="2022-10-18T00:45:30.929" v="1593" actId="478"/>
          <ac:picMkLst>
            <pc:docMk/>
            <pc:sldMk cId="3891001487" sldId="386"/>
            <ac:picMk id="29" creationId="{90AC696E-1895-422F-AF0C-443708CB41DD}"/>
          </ac:picMkLst>
        </pc:picChg>
        <pc:picChg chg="del">
          <ac:chgData name="Luciani, Lorissa [DCA]" userId="76b00f9b-4e7c-4d63-b311-6d974bc10d84" providerId="ADAL" clId="{A3171B6B-AC2D-44A7-A7A0-5F44784FAC87}" dt="2022-10-18T00:45:30.929" v="1593" actId="478"/>
          <ac:picMkLst>
            <pc:docMk/>
            <pc:sldMk cId="3891001487" sldId="386"/>
            <ac:picMk id="30" creationId="{AF2231F8-26FE-4F22-8BC3-C505C6D86D4A}"/>
          </ac:picMkLst>
        </pc:picChg>
        <pc:picChg chg="del">
          <ac:chgData name="Luciani, Lorissa [DCA]" userId="76b00f9b-4e7c-4d63-b311-6d974bc10d84" providerId="ADAL" clId="{A3171B6B-AC2D-44A7-A7A0-5F44784FAC87}" dt="2022-10-18T00:45:30.929" v="1593" actId="478"/>
          <ac:picMkLst>
            <pc:docMk/>
            <pc:sldMk cId="3891001487" sldId="386"/>
            <ac:picMk id="31" creationId="{760FB532-4BEF-4590-8B35-FB4F70B0B9B2}"/>
          </ac:picMkLst>
        </pc:picChg>
        <pc:picChg chg="del">
          <ac:chgData name="Luciani, Lorissa [DCA]" userId="76b00f9b-4e7c-4d63-b311-6d974bc10d84" providerId="ADAL" clId="{A3171B6B-AC2D-44A7-A7A0-5F44784FAC87}" dt="2022-10-18T00:45:30.929" v="1593" actId="478"/>
          <ac:picMkLst>
            <pc:docMk/>
            <pc:sldMk cId="3891001487" sldId="386"/>
            <ac:picMk id="32" creationId="{64B1CE35-DA06-4F26-B41E-81C1FC2CF6E7}"/>
          </ac:picMkLst>
        </pc:picChg>
        <pc:picChg chg="del">
          <ac:chgData name="Luciani, Lorissa [DCA]" userId="76b00f9b-4e7c-4d63-b311-6d974bc10d84" providerId="ADAL" clId="{A3171B6B-AC2D-44A7-A7A0-5F44784FAC87}" dt="2022-10-18T00:45:30.929" v="1593" actId="478"/>
          <ac:picMkLst>
            <pc:docMk/>
            <pc:sldMk cId="3891001487" sldId="386"/>
            <ac:picMk id="33" creationId="{AB6B24D9-6F34-43E5-8C2A-C9F8DA69CED6}"/>
          </ac:picMkLst>
        </pc:picChg>
      </pc:sldChg>
      <pc:sldChg chg="delSp modSp add mod ord">
        <pc:chgData name="Luciani, Lorissa [DCA]" userId="76b00f9b-4e7c-4d63-b311-6d974bc10d84" providerId="ADAL" clId="{A3171B6B-AC2D-44A7-A7A0-5F44784FAC87}" dt="2022-10-18T00:55:59.854" v="1742" actId="1076"/>
        <pc:sldMkLst>
          <pc:docMk/>
          <pc:sldMk cId="380974095" sldId="387"/>
        </pc:sldMkLst>
        <pc:spChg chg="mod topLvl">
          <ac:chgData name="Luciani, Lorissa [DCA]" userId="76b00f9b-4e7c-4d63-b311-6d974bc10d84" providerId="ADAL" clId="{A3171B6B-AC2D-44A7-A7A0-5F44784FAC87}" dt="2022-10-18T00:55:52.953" v="1741" actId="1076"/>
          <ac:spMkLst>
            <pc:docMk/>
            <pc:sldMk cId="380974095" sldId="387"/>
            <ac:spMk id="3" creationId="{00000000-0000-0000-0000-000000000000}"/>
          </ac:spMkLst>
        </pc:spChg>
        <pc:spChg chg="mod topLvl">
          <ac:chgData name="Luciani, Lorissa [DCA]" userId="76b00f9b-4e7c-4d63-b311-6d974bc10d84" providerId="ADAL" clId="{A3171B6B-AC2D-44A7-A7A0-5F44784FAC87}" dt="2022-10-18T00:55:59.854" v="1742" actId="1076"/>
          <ac:spMkLst>
            <pc:docMk/>
            <pc:sldMk cId="380974095" sldId="387"/>
            <ac:spMk id="8" creationId="{00000000-0000-0000-0000-000000000000}"/>
          </ac:spMkLst>
        </pc:spChg>
        <pc:grpChg chg="del">
          <ac:chgData name="Luciani, Lorissa [DCA]" userId="76b00f9b-4e7c-4d63-b311-6d974bc10d84" providerId="ADAL" clId="{A3171B6B-AC2D-44A7-A7A0-5F44784FAC87}" dt="2022-10-18T00:55:49.751" v="1739" actId="165"/>
          <ac:grpSpMkLst>
            <pc:docMk/>
            <pc:sldMk cId="380974095" sldId="387"/>
            <ac:grpSpMk id="2" creationId="{D25A8E3D-BE29-423E-99B8-7683ADA16A75}"/>
          </ac:grpSpMkLst>
        </pc:grpChg>
      </pc:sldChg>
      <pc:sldChg chg="modSp add mod">
        <pc:chgData name="Luciani, Lorissa [DCA]" userId="76b00f9b-4e7c-4d63-b311-6d974bc10d84" providerId="ADAL" clId="{A3171B6B-AC2D-44A7-A7A0-5F44784FAC87}" dt="2022-10-18T01:09:57.080" v="1830" actId="20577"/>
        <pc:sldMkLst>
          <pc:docMk/>
          <pc:sldMk cId="2980623175" sldId="388"/>
        </pc:sldMkLst>
        <pc:spChg chg="mod">
          <ac:chgData name="Luciani, Lorissa [DCA]" userId="76b00f9b-4e7c-4d63-b311-6d974bc10d84" providerId="ADAL" clId="{A3171B6B-AC2D-44A7-A7A0-5F44784FAC87}" dt="2022-10-18T01:09:43.492" v="1828" actId="20577"/>
          <ac:spMkLst>
            <pc:docMk/>
            <pc:sldMk cId="2980623175" sldId="388"/>
            <ac:spMk id="3" creationId="{00000000-0000-0000-0000-000000000000}"/>
          </ac:spMkLst>
        </pc:spChg>
        <pc:spChg chg="mod">
          <ac:chgData name="Luciani, Lorissa [DCA]" userId="76b00f9b-4e7c-4d63-b311-6d974bc10d84" providerId="ADAL" clId="{A3171B6B-AC2D-44A7-A7A0-5F44784FAC87}" dt="2022-10-18T01:09:57.080" v="1830" actId="20577"/>
          <ac:spMkLst>
            <pc:docMk/>
            <pc:sldMk cId="2980623175" sldId="388"/>
            <ac:spMk id="8" creationId="{00000000-0000-0000-0000-000000000000}"/>
          </ac:spMkLst>
        </pc:spChg>
      </pc:sldChg>
      <pc:sldChg chg="modSp add mod">
        <pc:chgData name="Luciani, Lorissa [DCA]" userId="76b00f9b-4e7c-4d63-b311-6d974bc10d84" providerId="ADAL" clId="{A3171B6B-AC2D-44A7-A7A0-5F44784FAC87}" dt="2022-10-18T01:06:10.909" v="1758" actId="14100"/>
        <pc:sldMkLst>
          <pc:docMk/>
          <pc:sldMk cId="361179021" sldId="389"/>
        </pc:sldMkLst>
        <pc:spChg chg="mod">
          <ac:chgData name="Luciani, Lorissa [DCA]" userId="76b00f9b-4e7c-4d63-b311-6d974bc10d84" providerId="ADAL" clId="{A3171B6B-AC2D-44A7-A7A0-5F44784FAC87}" dt="2022-10-18T01:06:04.093" v="1757" actId="20577"/>
          <ac:spMkLst>
            <pc:docMk/>
            <pc:sldMk cId="361179021" sldId="389"/>
            <ac:spMk id="3" creationId="{00000000-0000-0000-0000-000000000000}"/>
          </ac:spMkLst>
        </pc:spChg>
        <pc:spChg chg="mod">
          <ac:chgData name="Luciani, Lorissa [DCA]" userId="76b00f9b-4e7c-4d63-b311-6d974bc10d84" providerId="ADAL" clId="{A3171B6B-AC2D-44A7-A7A0-5F44784FAC87}" dt="2022-10-18T01:06:10.909" v="1758" actId="14100"/>
          <ac:spMkLst>
            <pc:docMk/>
            <pc:sldMk cId="361179021" sldId="389"/>
            <ac:spMk id="8" creationId="{00000000-0000-0000-0000-000000000000}"/>
          </ac:spMkLst>
        </pc:spChg>
      </pc:sldChg>
      <pc:sldChg chg="modSp add mod">
        <pc:chgData name="Luciani, Lorissa [DCA]" userId="76b00f9b-4e7c-4d63-b311-6d974bc10d84" providerId="ADAL" clId="{A3171B6B-AC2D-44A7-A7A0-5F44784FAC87}" dt="2022-10-18T01:06:24.195" v="1765" actId="14100"/>
        <pc:sldMkLst>
          <pc:docMk/>
          <pc:sldMk cId="4196564196" sldId="390"/>
        </pc:sldMkLst>
        <pc:spChg chg="mod">
          <ac:chgData name="Luciani, Lorissa [DCA]" userId="76b00f9b-4e7c-4d63-b311-6d974bc10d84" providerId="ADAL" clId="{A3171B6B-AC2D-44A7-A7A0-5F44784FAC87}" dt="2022-10-18T01:06:19.194" v="1764" actId="20577"/>
          <ac:spMkLst>
            <pc:docMk/>
            <pc:sldMk cId="4196564196" sldId="390"/>
            <ac:spMk id="3" creationId="{00000000-0000-0000-0000-000000000000}"/>
          </ac:spMkLst>
        </pc:spChg>
        <pc:spChg chg="mod">
          <ac:chgData name="Luciani, Lorissa [DCA]" userId="76b00f9b-4e7c-4d63-b311-6d974bc10d84" providerId="ADAL" clId="{A3171B6B-AC2D-44A7-A7A0-5F44784FAC87}" dt="2022-10-18T01:06:24.195" v="1765" actId="14100"/>
          <ac:spMkLst>
            <pc:docMk/>
            <pc:sldMk cId="4196564196" sldId="390"/>
            <ac:spMk id="8" creationId="{00000000-0000-0000-0000-000000000000}"/>
          </ac:spMkLst>
        </pc:spChg>
      </pc:sldChg>
      <pc:sldChg chg="modSp add mod">
        <pc:chgData name="Luciani, Lorissa [DCA]" userId="76b00f9b-4e7c-4d63-b311-6d974bc10d84" providerId="ADAL" clId="{A3171B6B-AC2D-44A7-A7A0-5F44784FAC87}" dt="2022-10-18T01:06:52.426" v="1774" actId="20577"/>
        <pc:sldMkLst>
          <pc:docMk/>
          <pc:sldMk cId="3775120095" sldId="391"/>
        </pc:sldMkLst>
        <pc:spChg chg="mod">
          <ac:chgData name="Luciani, Lorissa [DCA]" userId="76b00f9b-4e7c-4d63-b311-6d974bc10d84" providerId="ADAL" clId="{A3171B6B-AC2D-44A7-A7A0-5F44784FAC87}" dt="2022-10-18T01:06:32.295" v="1769" actId="20577"/>
          <ac:spMkLst>
            <pc:docMk/>
            <pc:sldMk cId="3775120095" sldId="391"/>
            <ac:spMk id="3" creationId="{00000000-0000-0000-0000-000000000000}"/>
          </ac:spMkLst>
        </pc:spChg>
        <pc:spChg chg="mod">
          <ac:chgData name="Luciani, Lorissa [DCA]" userId="76b00f9b-4e7c-4d63-b311-6d974bc10d84" providerId="ADAL" clId="{A3171B6B-AC2D-44A7-A7A0-5F44784FAC87}" dt="2022-10-18T01:06:52.426" v="1774" actId="20577"/>
          <ac:spMkLst>
            <pc:docMk/>
            <pc:sldMk cId="3775120095" sldId="391"/>
            <ac:spMk id="8" creationId="{00000000-0000-0000-0000-000000000000}"/>
          </ac:spMkLst>
        </pc:spChg>
      </pc:sldChg>
      <pc:sldChg chg="modSp add mod">
        <pc:chgData name="Luciani, Lorissa [DCA]" userId="76b00f9b-4e7c-4d63-b311-6d974bc10d84" providerId="ADAL" clId="{A3171B6B-AC2D-44A7-A7A0-5F44784FAC87}" dt="2022-10-18T01:07:15.112" v="1780" actId="14100"/>
        <pc:sldMkLst>
          <pc:docMk/>
          <pc:sldMk cId="3173058595" sldId="392"/>
        </pc:sldMkLst>
        <pc:spChg chg="mod">
          <ac:chgData name="Luciani, Lorissa [DCA]" userId="76b00f9b-4e7c-4d63-b311-6d974bc10d84" providerId="ADAL" clId="{A3171B6B-AC2D-44A7-A7A0-5F44784FAC87}" dt="2022-10-18T01:07:10.007" v="1779" actId="20577"/>
          <ac:spMkLst>
            <pc:docMk/>
            <pc:sldMk cId="3173058595" sldId="392"/>
            <ac:spMk id="3" creationId="{00000000-0000-0000-0000-000000000000}"/>
          </ac:spMkLst>
        </pc:spChg>
        <pc:spChg chg="mod">
          <ac:chgData name="Luciani, Lorissa [DCA]" userId="76b00f9b-4e7c-4d63-b311-6d974bc10d84" providerId="ADAL" clId="{A3171B6B-AC2D-44A7-A7A0-5F44784FAC87}" dt="2022-10-18T01:07:15.112" v="1780" actId="14100"/>
          <ac:spMkLst>
            <pc:docMk/>
            <pc:sldMk cId="3173058595" sldId="392"/>
            <ac:spMk id="8" creationId="{00000000-0000-0000-0000-000000000000}"/>
          </ac:spMkLst>
        </pc:spChg>
      </pc:sldChg>
      <pc:sldChg chg="modSp add mod">
        <pc:chgData name="Luciani, Lorissa [DCA]" userId="76b00f9b-4e7c-4d63-b311-6d974bc10d84" providerId="ADAL" clId="{A3171B6B-AC2D-44A7-A7A0-5F44784FAC87}" dt="2022-10-18T01:07:32.520" v="1793" actId="14100"/>
        <pc:sldMkLst>
          <pc:docMk/>
          <pc:sldMk cId="1903639724" sldId="393"/>
        </pc:sldMkLst>
        <pc:spChg chg="mod">
          <ac:chgData name="Luciani, Lorissa [DCA]" userId="76b00f9b-4e7c-4d63-b311-6d974bc10d84" providerId="ADAL" clId="{A3171B6B-AC2D-44A7-A7A0-5F44784FAC87}" dt="2022-10-18T01:07:25.746" v="1792" actId="20577"/>
          <ac:spMkLst>
            <pc:docMk/>
            <pc:sldMk cId="1903639724" sldId="393"/>
            <ac:spMk id="3" creationId="{00000000-0000-0000-0000-000000000000}"/>
          </ac:spMkLst>
        </pc:spChg>
        <pc:spChg chg="mod">
          <ac:chgData name="Luciani, Lorissa [DCA]" userId="76b00f9b-4e7c-4d63-b311-6d974bc10d84" providerId="ADAL" clId="{A3171B6B-AC2D-44A7-A7A0-5F44784FAC87}" dt="2022-10-18T01:07:32.520" v="1793" actId="14100"/>
          <ac:spMkLst>
            <pc:docMk/>
            <pc:sldMk cId="1903639724" sldId="393"/>
            <ac:spMk id="8" creationId="{00000000-0000-0000-0000-000000000000}"/>
          </ac:spMkLst>
        </pc:spChg>
      </pc:sldChg>
      <pc:sldChg chg="modSp add mod ord">
        <pc:chgData name="Luciani, Lorissa [DCA]" userId="76b00f9b-4e7c-4d63-b311-6d974bc10d84" providerId="ADAL" clId="{A3171B6B-AC2D-44A7-A7A0-5F44784FAC87}" dt="2022-10-18T01:07:53.656" v="1800"/>
        <pc:sldMkLst>
          <pc:docMk/>
          <pc:sldMk cId="2751045297" sldId="394"/>
        </pc:sldMkLst>
        <pc:spChg chg="mod">
          <ac:chgData name="Luciani, Lorissa [DCA]" userId="76b00f9b-4e7c-4d63-b311-6d974bc10d84" providerId="ADAL" clId="{A3171B6B-AC2D-44A7-A7A0-5F44784FAC87}" dt="2022-10-18T01:07:43.067" v="1797" actId="20577"/>
          <ac:spMkLst>
            <pc:docMk/>
            <pc:sldMk cId="2751045297" sldId="394"/>
            <ac:spMk id="3" creationId="{00000000-0000-0000-0000-000000000000}"/>
          </ac:spMkLst>
        </pc:spChg>
        <pc:spChg chg="mod">
          <ac:chgData name="Luciani, Lorissa [DCA]" userId="76b00f9b-4e7c-4d63-b311-6d974bc10d84" providerId="ADAL" clId="{A3171B6B-AC2D-44A7-A7A0-5F44784FAC87}" dt="2022-10-18T01:07:47.464" v="1798" actId="14100"/>
          <ac:spMkLst>
            <pc:docMk/>
            <pc:sldMk cId="2751045297" sldId="394"/>
            <ac:spMk id="8" creationId="{00000000-0000-0000-0000-000000000000}"/>
          </ac:spMkLst>
        </pc:spChg>
      </pc:sldChg>
      <pc:sldChg chg="modSp add mod">
        <pc:chgData name="Luciani, Lorissa [DCA]" userId="76b00f9b-4e7c-4d63-b311-6d974bc10d84" providerId="ADAL" clId="{A3171B6B-AC2D-44A7-A7A0-5F44784FAC87}" dt="2022-10-18T01:08:03.211" v="1806" actId="14100"/>
        <pc:sldMkLst>
          <pc:docMk/>
          <pc:sldMk cId="3033256765" sldId="395"/>
        </pc:sldMkLst>
        <pc:spChg chg="mod">
          <ac:chgData name="Luciani, Lorissa [DCA]" userId="76b00f9b-4e7c-4d63-b311-6d974bc10d84" providerId="ADAL" clId="{A3171B6B-AC2D-44A7-A7A0-5F44784FAC87}" dt="2022-10-18T01:07:59.180" v="1805" actId="20577"/>
          <ac:spMkLst>
            <pc:docMk/>
            <pc:sldMk cId="3033256765" sldId="395"/>
            <ac:spMk id="3" creationId="{00000000-0000-0000-0000-000000000000}"/>
          </ac:spMkLst>
        </pc:spChg>
        <pc:spChg chg="mod">
          <ac:chgData name="Luciani, Lorissa [DCA]" userId="76b00f9b-4e7c-4d63-b311-6d974bc10d84" providerId="ADAL" clId="{A3171B6B-AC2D-44A7-A7A0-5F44784FAC87}" dt="2022-10-18T01:08:03.211" v="1806" actId="14100"/>
          <ac:spMkLst>
            <pc:docMk/>
            <pc:sldMk cId="3033256765" sldId="395"/>
            <ac:spMk id="8" creationId="{00000000-0000-0000-0000-000000000000}"/>
          </ac:spMkLst>
        </pc:spChg>
      </pc:sldChg>
      <pc:sldChg chg="modSp add mod">
        <pc:chgData name="Luciani, Lorissa [DCA]" userId="76b00f9b-4e7c-4d63-b311-6d974bc10d84" providerId="ADAL" clId="{A3171B6B-AC2D-44A7-A7A0-5F44784FAC87}" dt="2022-10-18T01:08:18.638" v="1812" actId="14100"/>
        <pc:sldMkLst>
          <pc:docMk/>
          <pc:sldMk cId="3723731047" sldId="396"/>
        </pc:sldMkLst>
        <pc:spChg chg="mod">
          <ac:chgData name="Luciani, Lorissa [DCA]" userId="76b00f9b-4e7c-4d63-b311-6d974bc10d84" providerId="ADAL" clId="{A3171B6B-AC2D-44A7-A7A0-5F44784FAC87}" dt="2022-10-18T01:08:11.807" v="1811" actId="20577"/>
          <ac:spMkLst>
            <pc:docMk/>
            <pc:sldMk cId="3723731047" sldId="396"/>
            <ac:spMk id="3" creationId="{00000000-0000-0000-0000-000000000000}"/>
          </ac:spMkLst>
        </pc:spChg>
        <pc:spChg chg="mod">
          <ac:chgData name="Luciani, Lorissa [DCA]" userId="76b00f9b-4e7c-4d63-b311-6d974bc10d84" providerId="ADAL" clId="{A3171B6B-AC2D-44A7-A7A0-5F44784FAC87}" dt="2022-10-18T01:08:18.638" v="1812" actId="14100"/>
          <ac:spMkLst>
            <pc:docMk/>
            <pc:sldMk cId="3723731047" sldId="396"/>
            <ac:spMk id="8" creationId="{00000000-0000-0000-0000-000000000000}"/>
          </ac:spMkLst>
        </pc:spChg>
      </pc:sldChg>
      <pc:sldChg chg="modSp add mod">
        <pc:chgData name="Luciani, Lorissa [DCA]" userId="76b00f9b-4e7c-4d63-b311-6d974bc10d84" providerId="ADAL" clId="{A3171B6B-AC2D-44A7-A7A0-5F44784FAC87}" dt="2022-10-18T01:08:32.978" v="1821" actId="14100"/>
        <pc:sldMkLst>
          <pc:docMk/>
          <pc:sldMk cId="1356231489" sldId="397"/>
        </pc:sldMkLst>
        <pc:spChg chg="mod">
          <ac:chgData name="Luciani, Lorissa [DCA]" userId="76b00f9b-4e7c-4d63-b311-6d974bc10d84" providerId="ADAL" clId="{A3171B6B-AC2D-44A7-A7A0-5F44784FAC87}" dt="2022-10-18T01:08:28.033" v="1820" actId="20577"/>
          <ac:spMkLst>
            <pc:docMk/>
            <pc:sldMk cId="1356231489" sldId="397"/>
            <ac:spMk id="3" creationId="{00000000-0000-0000-0000-000000000000}"/>
          </ac:spMkLst>
        </pc:spChg>
        <pc:spChg chg="mod">
          <ac:chgData name="Luciani, Lorissa [DCA]" userId="76b00f9b-4e7c-4d63-b311-6d974bc10d84" providerId="ADAL" clId="{A3171B6B-AC2D-44A7-A7A0-5F44784FAC87}" dt="2022-10-18T01:08:32.978" v="1821" actId="14100"/>
          <ac:spMkLst>
            <pc:docMk/>
            <pc:sldMk cId="1356231489" sldId="397"/>
            <ac:spMk id="8" creationId="{00000000-0000-0000-0000-000000000000}"/>
          </ac:spMkLst>
        </pc:spChg>
      </pc:sldChg>
      <pc:sldChg chg="add ord">
        <pc:chgData name="Luciani, Lorissa [DCA]" userId="76b00f9b-4e7c-4d63-b311-6d974bc10d84" providerId="ADAL" clId="{A3171B6B-AC2D-44A7-A7A0-5F44784FAC87}" dt="2022-10-18T01:09:37.752" v="1824"/>
        <pc:sldMkLst>
          <pc:docMk/>
          <pc:sldMk cId="3262667399" sldId="398"/>
        </pc:sldMkLst>
      </pc:sldChg>
      <pc:sldChg chg="addSp delSp modSp add del mod">
        <pc:chgData name="Luciani, Lorissa [DCA]" userId="76b00f9b-4e7c-4d63-b311-6d974bc10d84" providerId="ADAL" clId="{A3171B6B-AC2D-44A7-A7A0-5F44784FAC87}" dt="2022-10-18T04:15:29.071" v="1906" actId="47"/>
        <pc:sldMkLst>
          <pc:docMk/>
          <pc:sldMk cId="4106864338" sldId="399"/>
        </pc:sldMkLst>
        <pc:spChg chg="del">
          <ac:chgData name="Luciani, Lorissa [DCA]" userId="76b00f9b-4e7c-4d63-b311-6d974bc10d84" providerId="ADAL" clId="{A3171B6B-AC2D-44A7-A7A0-5F44784FAC87}" dt="2022-10-18T03:59:18.780" v="1835" actId="478"/>
          <ac:spMkLst>
            <pc:docMk/>
            <pc:sldMk cId="4106864338" sldId="399"/>
            <ac:spMk id="3" creationId="{00000000-0000-0000-0000-000000000000}"/>
          </ac:spMkLst>
        </pc:spChg>
        <pc:spChg chg="add del mod">
          <ac:chgData name="Luciani, Lorissa [DCA]" userId="76b00f9b-4e7c-4d63-b311-6d974bc10d84" providerId="ADAL" clId="{A3171B6B-AC2D-44A7-A7A0-5F44784FAC87}" dt="2022-10-18T03:59:47.031" v="1839" actId="478"/>
          <ac:spMkLst>
            <pc:docMk/>
            <pc:sldMk cId="4106864338" sldId="399"/>
            <ac:spMk id="5" creationId="{09445309-FDA6-439D-A6D7-9747EBFD972E}"/>
          </ac:spMkLst>
        </pc:spChg>
        <pc:graphicFrameChg chg="add del mod modGraphic">
          <ac:chgData name="Luciani, Lorissa [DCA]" userId="76b00f9b-4e7c-4d63-b311-6d974bc10d84" providerId="ADAL" clId="{A3171B6B-AC2D-44A7-A7A0-5F44784FAC87}" dt="2022-10-18T04:08:11.416" v="1844" actId="478"/>
          <ac:graphicFrameMkLst>
            <pc:docMk/>
            <pc:sldMk cId="4106864338" sldId="399"/>
            <ac:graphicFrameMk id="6" creationId="{C79ED499-AE75-4020-9440-5CA748273755}"/>
          </ac:graphicFrameMkLst>
        </pc:graphicFrameChg>
        <pc:picChg chg="del mod">
          <ac:chgData name="Luciani, Lorissa [DCA]" userId="76b00f9b-4e7c-4d63-b311-6d974bc10d84" providerId="ADAL" clId="{A3171B6B-AC2D-44A7-A7A0-5F44784FAC87}" dt="2022-10-18T04:10:56.321" v="1875" actId="21"/>
          <ac:picMkLst>
            <pc:docMk/>
            <pc:sldMk cId="4106864338" sldId="399"/>
            <ac:picMk id="7" creationId="{6D410284-4ED3-4B67-883C-8C45833A868C}"/>
          </ac:picMkLst>
        </pc:picChg>
      </pc:sldChg>
      <pc:sldChg chg="addSp delSp modSp add mod ord">
        <pc:chgData name="Luciani, Lorissa [DCA]" userId="76b00f9b-4e7c-4d63-b311-6d974bc10d84" providerId="ADAL" clId="{A3171B6B-AC2D-44A7-A7A0-5F44784FAC87}" dt="2022-10-18T04:15:06.744" v="1905" actId="1076"/>
        <pc:sldMkLst>
          <pc:docMk/>
          <pc:sldMk cId="1914936850" sldId="400"/>
        </pc:sldMkLst>
        <pc:spChg chg="mod topLvl">
          <ac:chgData name="Luciani, Lorissa [DCA]" userId="76b00f9b-4e7c-4d63-b311-6d974bc10d84" providerId="ADAL" clId="{A3171B6B-AC2D-44A7-A7A0-5F44784FAC87}" dt="2022-10-18T04:10:36.747" v="1873" actId="478"/>
          <ac:spMkLst>
            <pc:docMk/>
            <pc:sldMk cId="1914936850" sldId="400"/>
            <ac:spMk id="3" creationId="{00000000-0000-0000-0000-000000000000}"/>
          </ac:spMkLst>
        </pc:spChg>
        <pc:spChg chg="del topLvl">
          <ac:chgData name="Luciani, Lorissa [DCA]" userId="76b00f9b-4e7c-4d63-b311-6d974bc10d84" providerId="ADAL" clId="{A3171B6B-AC2D-44A7-A7A0-5F44784FAC87}" dt="2022-10-18T04:10:36.747" v="1873" actId="478"/>
          <ac:spMkLst>
            <pc:docMk/>
            <pc:sldMk cId="1914936850" sldId="400"/>
            <ac:spMk id="8" creationId="{00000000-0000-0000-0000-000000000000}"/>
          </ac:spMkLst>
        </pc:spChg>
        <pc:spChg chg="del">
          <ac:chgData name="Luciani, Lorissa [DCA]" userId="76b00f9b-4e7c-4d63-b311-6d974bc10d84" providerId="ADAL" clId="{A3171B6B-AC2D-44A7-A7A0-5F44784FAC87}" dt="2022-10-18T04:11:04.377" v="1877" actId="478"/>
          <ac:spMkLst>
            <pc:docMk/>
            <pc:sldMk cId="1914936850" sldId="400"/>
            <ac:spMk id="9" creationId="{00000000-0000-0000-0000-000000000000}"/>
          </ac:spMkLst>
        </pc:spChg>
        <pc:spChg chg="add mod">
          <ac:chgData name="Luciani, Lorissa [DCA]" userId="76b00f9b-4e7c-4d63-b311-6d974bc10d84" providerId="ADAL" clId="{A3171B6B-AC2D-44A7-A7A0-5F44784FAC87}" dt="2022-10-18T04:12:50.427" v="1890" actId="14100"/>
          <ac:spMkLst>
            <pc:docMk/>
            <pc:sldMk cId="1914936850" sldId="400"/>
            <ac:spMk id="10" creationId="{D941E73D-BBAC-45B9-80B2-B4C7E44E9048}"/>
          </ac:spMkLst>
        </pc:spChg>
        <pc:grpChg chg="del">
          <ac:chgData name="Luciani, Lorissa [DCA]" userId="76b00f9b-4e7c-4d63-b311-6d974bc10d84" providerId="ADAL" clId="{A3171B6B-AC2D-44A7-A7A0-5F44784FAC87}" dt="2022-10-18T04:10:36.747" v="1873" actId="478"/>
          <ac:grpSpMkLst>
            <pc:docMk/>
            <pc:sldMk cId="1914936850" sldId="400"/>
            <ac:grpSpMk id="2" creationId="{D25A8E3D-BE29-423E-99B8-7683ADA16A75}"/>
          </ac:grpSpMkLst>
        </pc:grpChg>
        <pc:graphicFrameChg chg="add del mod">
          <ac:chgData name="Luciani, Lorissa [DCA]" userId="76b00f9b-4e7c-4d63-b311-6d974bc10d84" providerId="ADAL" clId="{A3171B6B-AC2D-44A7-A7A0-5F44784FAC87}" dt="2022-10-18T04:14:43.173" v="1897"/>
          <ac:graphicFrameMkLst>
            <pc:docMk/>
            <pc:sldMk cId="1914936850" sldId="400"/>
            <ac:graphicFrameMk id="5" creationId="{7EEFD33C-8548-450A-8CF3-842090A824CF}"/>
          </ac:graphicFrameMkLst>
        </pc:graphicFrameChg>
        <pc:graphicFrameChg chg="del">
          <ac:chgData name="Luciani, Lorissa [DCA]" userId="76b00f9b-4e7c-4d63-b311-6d974bc10d84" providerId="ADAL" clId="{A3171B6B-AC2D-44A7-A7A0-5F44784FAC87}" dt="2022-10-18T04:10:49.534" v="1874" actId="21"/>
          <ac:graphicFrameMkLst>
            <pc:docMk/>
            <pc:sldMk cId="1914936850" sldId="400"/>
            <ac:graphicFrameMk id="11" creationId="{00000000-0008-0000-0000-000009000000}"/>
          </ac:graphicFrameMkLst>
        </pc:graphicFrameChg>
        <pc:picChg chg="add del mod">
          <ac:chgData name="Luciani, Lorissa [DCA]" userId="76b00f9b-4e7c-4d63-b311-6d974bc10d84" providerId="ADAL" clId="{A3171B6B-AC2D-44A7-A7A0-5F44784FAC87}" dt="2022-10-18T04:14:52.758" v="1901" actId="478"/>
          <ac:picMkLst>
            <pc:docMk/>
            <pc:sldMk cId="1914936850" sldId="400"/>
            <ac:picMk id="4" creationId="{ECA94968-298B-4636-97F7-8BD8D36A978A}"/>
          </ac:picMkLst>
        </pc:picChg>
        <pc:picChg chg="add mod">
          <ac:chgData name="Luciani, Lorissa [DCA]" userId="76b00f9b-4e7c-4d63-b311-6d974bc10d84" providerId="ADAL" clId="{A3171B6B-AC2D-44A7-A7A0-5F44784FAC87}" dt="2022-10-18T04:15:06.744" v="1905" actId="1076"/>
          <ac:picMkLst>
            <pc:docMk/>
            <pc:sldMk cId="1914936850" sldId="400"/>
            <ac:picMk id="6" creationId="{5A4B9D77-EAFF-484C-AB01-E9BB07D68856}"/>
          </ac:picMkLst>
        </pc:picChg>
        <pc:picChg chg="add del mod">
          <ac:chgData name="Luciani, Lorissa [DCA]" userId="76b00f9b-4e7c-4d63-b311-6d974bc10d84" providerId="ADAL" clId="{A3171B6B-AC2D-44A7-A7A0-5F44784FAC87}" dt="2022-10-18T04:14:50.687" v="1900" actId="478"/>
          <ac:picMkLst>
            <pc:docMk/>
            <pc:sldMk cId="1914936850" sldId="400"/>
            <ac:picMk id="7" creationId="{F74B89D9-B95F-49A6-92A6-3A97E2EEE7BD}"/>
          </ac:picMkLst>
        </pc:picChg>
      </pc:sldChg>
      <pc:sldChg chg="modSp add mod ord">
        <pc:chgData name="Luciani, Lorissa [DCA]" userId="76b00f9b-4e7c-4d63-b311-6d974bc10d84" providerId="ADAL" clId="{A3171B6B-AC2D-44A7-A7A0-5F44784FAC87}" dt="2022-10-18T04:44:16.694" v="2470"/>
        <pc:sldMkLst>
          <pc:docMk/>
          <pc:sldMk cId="4036932792" sldId="401"/>
        </pc:sldMkLst>
        <pc:spChg chg="mod">
          <ac:chgData name="Luciani, Lorissa [DCA]" userId="76b00f9b-4e7c-4d63-b311-6d974bc10d84" providerId="ADAL" clId="{A3171B6B-AC2D-44A7-A7A0-5F44784FAC87}" dt="2022-10-18T04:44:16.694" v="2470"/>
          <ac:spMkLst>
            <pc:docMk/>
            <pc:sldMk cId="4036932792" sldId="401"/>
            <ac:spMk id="3" creationId="{00000000-0000-0000-0000-000000000000}"/>
          </ac:spMkLst>
        </pc:spChg>
      </pc:sldChg>
      <pc:sldChg chg="modSp add mod">
        <pc:chgData name="Luciani, Lorissa [DCA]" userId="76b00f9b-4e7c-4d63-b311-6d974bc10d84" providerId="ADAL" clId="{A3171B6B-AC2D-44A7-A7A0-5F44784FAC87}" dt="2022-10-18T06:17:57.352" v="2716" actId="20577"/>
        <pc:sldMkLst>
          <pc:docMk/>
          <pc:sldMk cId="3561704395" sldId="402"/>
        </pc:sldMkLst>
        <pc:spChg chg="mod">
          <ac:chgData name="Luciani, Lorissa [DCA]" userId="76b00f9b-4e7c-4d63-b311-6d974bc10d84" providerId="ADAL" clId="{A3171B6B-AC2D-44A7-A7A0-5F44784FAC87}" dt="2022-10-18T06:17:57.352" v="2716" actId="20577"/>
          <ac:spMkLst>
            <pc:docMk/>
            <pc:sldMk cId="3561704395" sldId="402"/>
            <ac:spMk id="2" creationId="{00000000-0000-0000-0000-000000000000}"/>
          </ac:spMkLst>
        </pc:spChg>
        <pc:spChg chg="mod">
          <ac:chgData name="Luciani, Lorissa [DCA]" userId="76b00f9b-4e7c-4d63-b311-6d974bc10d84" providerId="ADAL" clId="{A3171B6B-AC2D-44A7-A7A0-5F44784FAC87}" dt="2022-10-18T06:07:02.535" v="2671" actId="20577"/>
          <ac:spMkLst>
            <pc:docMk/>
            <pc:sldMk cId="3561704395" sldId="402"/>
            <ac:spMk id="3" creationId="{00000000-0000-0000-0000-000000000000}"/>
          </ac:spMkLst>
        </pc:spChg>
      </pc:sldChg>
      <pc:sldChg chg="add replId">
        <pc:chgData name="Luciani, Lorissa [DCA]" userId="76b00f9b-4e7c-4d63-b311-6d974bc10d84" providerId="ADAL" clId="{A3171B6B-AC2D-44A7-A7A0-5F44784FAC87}" dt="2022-10-18T06:06:49.152" v="2650" actId="2890"/>
        <pc:sldMkLst>
          <pc:docMk/>
          <pc:sldMk cId="2106387328" sldId="403"/>
        </pc:sldMkLst>
      </pc:sldChg>
      <pc:sldMasterChg chg="modSp delSldLayout modSldLayout">
        <pc:chgData name="Luciani, Lorissa [DCA]" userId="76b00f9b-4e7c-4d63-b311-6d974bc10d84" providerId="ADAL" clId="{A3171B6B-AC2D-44A7-A7A0-5F44784FAC87}" dt="2022-10-17T23:58:33.078" v="91" actId="47"/>
        <pc:sldMasterMkLst>
          <pc:docMk/>
          <pc:sldMasterMk cId="0" sldId="2147483684"/>
        </pc:sldMasterMkLst>
        <pc:spChg chg="mod">
          <ac:chgData name="Luciani, Lorissa [DCA]" userId="76b00f9b-4e7c-4d63-b311-6d974bc10d84" providerId="ADAL" clId="{A3171B6B-AC2D-44A7-A7A0-5F44784FAC87}" dt="2022-10-17T23:57:00.275" v="78"/>
          <ac:spMkLst>
            <pc:docMk/>
            <pc:sldMasterMk cId="0" sldId="2147483684"/>
            <ac:spMk id="3" creationId="{00000000-0000-0000-0000-000000000000}"/>
          </ac:spMkLst>
        </pc:spChg>
        <pc:spChg chg="mod">
          <ac:chgData name="Luciani, Lorissa [DCA]" userId="76b00f9b-4e7c-4d63-b311-6d974bc10d84" providerId="ADAL" clId="{A3171B6B-AC2D-44A7-A7A0-5F44784FAC87}" dt="2022-10-17T23:57:00.275" v="78"/>
          <ac:spMkLst>
            <pc:docMk/>
            <pc:sldMasterMk cId="0" sldId="2147483684"/>
            <ac:spMk id="7" creationId="{00000000-0000-0000-0000-000000000000}"/>
          </ac:spMkLst>
        </pc:spChg>
        <pc:spChg chg="mod">
          <ac:chgData name="Luciani, Lorissa [DCA]" userId="76b00f9b-4e7c-4d63-b311-6d974bc10d84" providerId="ADAL" clId="{A3171B6B-AC2D-44A7-A7A0-5F44784FAC87}" dt="2022-10-17T23:57:00.275" v="78"/>
          <ac:spMkLst>
            <pc:docMk/>
            <pc:sldMasterMk cId="0" sldId="2147483684"/>
            <ac:spMk id="8" creationId="{00000000-0000-0000-0000-000000000000}"/>
          </ac:spMkLst>
        </pc:spChg>
        <pc:spChg chg="mod">
          <ac:chgData name="Luciani, Lorissa [DCA]" userId="76b00f9b-4e7c-4d63-b311-6d974bc10d84" providerId="ADAL" clId="{A3171B6B-AC2D-44A7-A7A0-5F44784FAC87}" dt="2022-10-17T23:57:00.275" v="78"/>
          <ac:spMkLst>
            <pc:docMk/>
            <pc:sldMasterMk cId="0" sldId="2147483684"/>
            <ac:spMk id="9" creationId="{00000000-0000-0000-0000-000000000000}"/>
          </ac:spMkLst>
        </pc:spChg>
        <pc:spChg chg="mod">
          <ac:chgData name="Luciani, Lorissa [DCA]" userId="76b00f9b-4e7c-4d63-b311-6d974bc10d84" providerId="ADAL" clId="{A3171B6B-AC2D-44A7-A7A0-5F44784FAC87}" dt="2022-10-17T23:57:00.275" v="78"/>
          <ac:spMkLst>
            <pc:docMk/>
            <pc:sldMasterMk cId="0" sldId="2147483684"/>
            <ac:spMk id="13" creationId="{00000000-0000-0000-0000-000000000000}"/>
          </ac:spMkLst>
        </pc:spChg>
        <pc:spChg chg="mod">
          <ac:chgData name="Luciani, Lorissa [DCA]" userId="76b00f9b-4e7c-4d63-b311-6d974bc10d84" providerId="ADAL" clId="{A3171B6B-AC2D-44A7-A7A0-5F44784FAC87}" dt="2022-10-17T23:57:00.275" v="78"/>
          <ac:spMkLst>
            <pc:docMk/>
            <pc:sldMasterMk cId="0" sldId="2147483684"/>
            <ac:spMk id="14" creationId="{00000000-0000-0000-0000-000000000000}"/>
          </ac:spMkLst>
        </pc:spChg>
        <pc:spChg chg="mod">
          <ac:chgData name="Luciani, Lorissa [DCA]" userId="76b00f9b-4e7c-4d63-b311-6d974bc10d84" providerId="ADAL" clId="{A3171B6B-AC2D-44A7-A7A0-5F44784FAC87}" dt="2022-10-17T23:57:00.275" v="78"/>
          <ac:spMkLst>
            <pc:docMk/>
            <pc:sldMasterMk cId="0" sldId="2147483684"/>
            <ac:spMk id="22" creationId="{00000000-0000-0000-0000-000000000000}"/>
          </ac:spMkLst>
        </pc:spChg>
        <pc:spChg chg="mod">
          <ac:chgData name="Luciani, Lorissa [DCA]" userId="76b00f9b-4e7c-4d63-b311-6d974bc10d84" providerId="ADAL" clId="{A3171B6B-AC2D-44A7-A7A0-5F44784FAC87}" dt="2022-10-17T23:57:00.275" v="78"/>
          <ac:spMkLst>
            <pc:docMk/>
            <pc:sldMasterMk cId="0" sldId="2147483684"/>
            <ac:spMk id="23" creationId="{00000000-0000-0000-0000-000000000000}"/>
          </ac:spMkLst>
        </pc:spChg>
        <pc:sldLayoutChg chg="modSp">
          <pc:chgData name="Luciani, Lorissa [DCA]" userId="76b00f9b-4e7c-4d63-b311-6d974bc10d84" providerId="ADAL" clId="{A3171B6B-AC2D-44A7-A7A0-5F44784FAC87}" dt="2022-10-17T23:57:00.275" v="78"/>
          <pc:sldLayoutMkLst>
            <pc:docMk/>
            <pc:sldMasterMk cId="0" sldId="2147483684"/>
            <pc:sldLayoutMk cId="0" sldId="2147483685"/>
          </pc:sldLayoutMkLst>
          <pc:spChg chg="mod">
            <ac:chgData name="Luciani, Lorissa [DCA]" userId="76b00f9b-4e7c-4d63-b311-6d974bc10d84" providerId="ADAL" clId="{A3171B6B-AC2D-44A7-A7A0-5F44784FAC87}" dt="2022-10-17T23:57:00.275" v="78"/>
            <ac:spMkLst>
              <pc:docMk/>
              <pc:sldMasterMk cId="0" sldId="2147483684"/>
              <pc:sldLayoutMk cId="0" sldId="2147483685"/>
              <ac:spMk id="7" creationId="{00000000-0000-0000-0000-000000000000}"/>
            </ac:spMkLst>
          </pc:spChg>
          <pc:spChg chg="mod">
            <ac:chgData name="Luciani, Lorissa [DCA]" userId="76b00f9b-4e7c-4d63-b311-6d974bc10d84" providerId="ADAL" clId="{A3171B6B-AC2D-44A7-A7A0-5F44784FAC87}" dt="2022-10-17T23:57:00.275" v="78"/>
            <ac:spMkLst>
              <pc:docMk/>
              <pc:sldMasterMk cId="0" sldId="2147483684"/>
              <pc:sldLayoutMk cId="0" sldId="2147483685"/>
              <ac:spMk id="8" creationId="{00000000-0000-0000-0000-000000000000}"/>
            </ac:spMkLst>
          </pc:spChg>
          <pc:spChg chg="mod">
            <ac:chgData name="Luciani, Lorissa [DCA]" userId="76b00f9b-4e7c-4d63-b311-6d974bc10d84" providerId="ADAL" clId="{A3171B6B-AC2D-44A7-A7A0-5F44784FAC87}" dt="2022-10-17T23:57:00.275" v="78"/>
            <ac:spMkLst>
              <pc:docMk/>
              <pc:sldMasterMk cId="0" sldId="2147483684"/>
              <pc:sldLayoutMk cId="0" sldId="2147483685"/>
              <ac:spMk id="9" creationId="{00000000-0000-0000-0000-000000000000}"/>
            </ac:spMkLst>
          </pc:spChg>
          <pc:spChg chg="mod">
            <ac:chgData name="Luciani, Lorissa [DCA]" userId="76b00f9b-4e7c-4d63-b311-6d974bc10d84" providerId="ADAL" clId="{A3171B6B-AC2D-44A7-A7A0-5F44784FAC87}" dt="2022-10-17T23:57:00.275" v="78"/>
            <ac:spMkLst>
              <pc:docMk/>
              <pc:sldMasterMk cId="0" sldId="2147483684"/>
              <pc:sldLayoutMk cId="0" sldId="2147483685"/>
              <ac:spMk id="10" creationId="{00000000-0000-0000-0000-000000000000}"/>
            </ac:spMkLst>
          </pc:spChg>
          <pc:spChg chg="mod">
            <ac:chgData name="Luciani, Lorissa [DCA]" userId="76b00f9b-4e7c-4d63-b311-6d974bc10d84" providerId="ADAL" clId="{A3171B6B-AC2D-44A7-A7A0-5F44784FAC87}" dt="2022-10-17T23:57:00.275" v="78"/>
            <ac:spMkLst>
              <pc:docMk/>
              <pc:sldMasterMk cId="0" sldId="2147483684"/>
              <pc:sldLayoutMk cId="0" sldId="2147483685"/>
              <ac:spMk id="11" creationId="{00000000-0000-0000-0000-000000000000}"/>
            </ac:spMkLst>
          </pc:spChg>
          <pc:spChg chg="mod">
            <ac:chgData name="Luciani, Lorissa [DCA]" userId="76b00f9b-4e7c-4d63-b311-6d974bc10d84" providerId="ADAL" clId="{A3171B6B-AC2D-44A7-A7A0-5F44784FAC87}" dt="2022-10-17T23:57:00.275" v="78"/>
            <ac:spMkLst>
              <pc:docMk/>
              <pc:sldMasterMk cId="0" sldId="2147483684"/>
              <pc:sldLayoutMk cId="0" sldId="2147483685"/>
              <ac:spMk id="17" creationId="{00000000-0000-0000-0000-000000000000}"/>
            </ac:spMkLst>
          </pc:spChg>
          <pc:spChg chg="mod">
            <ac:chgData name="Luciani, Lorissa [DCA]" userId="76b00f9b-4e7c-4d63-b311-6d974bc10d84" providerId="ADAL" clId="{A3171B6B-AC2D-44A7-A7A0-5F44784FAC87}" dt="2022-10-17T23:57:00.275" v="78"/>
            <ac:spMkLst>
              <pc:docMk/>
              <pc:sldMasterMk cId="0" sldId="2147483684"/>
              <pc:sldLayoutMk cId="0" sldId="2147483685"/>
              <ac:spMk id="28" creationId="{00000000-0000-0000-0000-000000000000}"/>
            </ac:spMkLst>
          </pc:spChg>
          <pc:spChg chg="mod">
            <ac:chgData name="Luciani, Lorissa [DCA]" userId="76b00f9b-4e7c-4d63-b311-6d974bc10d84" providerId="ADAL" clId="{A3171B6B-AC2D-44A7-A7A0-5F44784FAC87}" dt="2022-10-17T23:57:00.275" v="78"/>
            <ac:spMkLst>
              <pc:docMk/>
              <pc:sldMasterMk cId="0" sldId="2147483684"/>
              <pc:sldLayoutMk cId="0" sldId="2147483685"/>
              <ac:spMk id="29" creationId="{00000000-0000-0000-0000-000000000000}"/>
            </ac:spMkLst>
          </pc:spChg>
        </pc:sldLayoutChg>
        <pc:sldLayoutChg chg="modSp">
          <pc:chgData name="Luciani, Lorissa [DCA]" userId="76b00f9b-4e7c-4d63-b311-6d974bc10d84" providerId="ADAL" clId="{A3171B6B-AC2D-44A7-A7A0-5F44784FAC87}" dt="2022-10-17T23:57:00.275" v="78"/>
          <pc:sldLayoutMkLst>
            <pc:docMk/>
            <pc:sldMasterMk cId="0" sldId="2147483684"/>
            <pc:sldLayoutMk cId="0" sldId="2147483686"/>
          </pc:sldLayoutMkLst>
          <pc:spChg chg="mod">
            <ac:chgData name="Luciani, Lorissa [DCA]" userId="76b00f9b-4e7c-4d63-b311-6d974bc10d84" providerId="ADAL" clId="{A3171B6B-AC2D-44A7-A7A0-5F44784FAC87}" dt="2022-10-17T23:57:00.275" v="78"/>
            <ac:spMkLst>
              <pc:docMk/>
              <pc:sldMasterMk cId="0" sldId="2147483684"/>
              <pc:sldLayoutMk cId="0" sldId="2147483686"/>
              <ac:spMk id="2" creationId="{00000000-0000-0000-0000-000000000000}"/>
            </ac:spMkLst>
          </pc:spChg>
          <pc:spChg chg="mod">
            <ac:chgData name="Luciani, Lorissa [DCA]" userId="76b00f9b-4e7c-4d63-b311-6d974bc10d84" providerId="ADAL" clId="{A3171B6B-AC2D-44A7-A7A0-5F44784FAC87}" dt="2022-10-17T23:57:00.275" v="78"/>
            <ac:spMkLst>
              <pc:docMk/>
              <pc:sldMasterMk cId="0" sldId="2147483684"/>
              <pc:sldLayoutMk cId="0" sldId="2147483686"/>
              <ac:spMk id="8" creationId="{00000000-0000-0000-0000-000000000000}"/>
            </ac:spMkLst>
          </pc:spChg>
        </pc:sldLayoutChg>
        <pc:sldLayoutChg chg="modSp">
          <pc:chgData name="Luciani, Lorissa [DCA]" userId="76b00f9b-4e7c-4d63-b311-6d974bc10d84" providerId="ADAL" clId="{A3171B6B-AC2D-44A7-A7A0-5F44784FAC87}" dt="2022-10-17T23:57:00.275" v="78"/>
          <pc:sldLayoutMkLst>
            <pc:docMk/>
            <pc:sldMasterMk cId="0" sldId="2147483684"/>
            <pc:sldLayoutMk cId="0" sldId="2147483687"/>
          </pc:sldLayoutMkLst>
          <pc:spChg chg="mod">
            <ac:chgData name="Luciani, Lorissa [DCA]" userId="76b00f9b-4e7c-4d63-b311-6d974bc10d84" providerId="ADAL" clId="{A3171B6B-AC2D-44A7-A7A0-5F44784FAC87}" dt="2022-10-17T23:57:00.275" v="78"/>
            <ac:spMkLst>
              <pc:docMk/>
              <pc:sldMasterMk cId="0" sldId="2147483684"/>
              <pc:sldLayoutMk cId="0" sldId="2147483687"/>
              <ac:spMk id="2" creationId="{00000000-0000-0000-0000-000000000000}"/>
            </ac:spMkLst>
          </pc:spChg>
          <pc:spChg chg="mod">
            <ac:chgData name="Luciani, Lorissa [DCA]" userId="76b00f9b-4e7c-4d63-b311-6d974bc10d84" providerId="ADAL" clId="{A3171B6B-AC2D-44A7-A7A0-5F44784FAC87}" dt="2022-10-17T23:57:00.275" v="78"/>
            <ac:spMkLst>
              <pc:docMk/>
              <pc:sldMasterMk cId="0" sldId="2147483684"/>
              <pc:sldLayoutMk cId="0" sldId="2147483687"/>
              <ac:spMk id="3" creationId="{00000000-0000-0000-0000-000000000000}"/>
            </ac:spMkLst>
          </pc:spChg>
          <pc:spChg chg="mod">
            <ac:chgData name="Luciani, Lorissa [DCA]" userId="76b00f9b-4e7c-4d63-b311-6d974bc10d84" providerId="ADAL" clId="{A3171B6B-AC2D-44A7-A7A0-5F44784FAC87}" dt="2022-10-17T23:57:00.275" v="78"/>
            <ac:spMkLst>
              <pc:docMk/>
              <pc:sldMasterMk cId="0" sldId="2147483684"/>
              <pc:sldLayoutMk cId="0" sldId="2147483687"/>
              <ac:spMk id="7" creationId="{00000000-0000-0000-0000-000000000000}"/>
            </ac:spMkLst>
          </pc:spChg>
          <pc:spChg chg="mod">
            <ac:chgData name="Luciani, Lorissa [DCA]" userId="76b00f9b-4e7c-4d63-b311-6d974bc10d84" providerId="ADAL" clId="{A3171B6B-AC2D-44A7-A7A0-5F44784FAC87}" dt="2022-10-17T23:57:00.275" v="78"/>
            <ac:spMkLst>
              <pc:docMk/>
              <pc:sldMasterMk cId="0" sldId="2147483684"/>
              <pc:sldLayoutMk cId="0" sldId="2147483687"/>
              <ac:spMk id="8" creationId="{00000000-0000-0000-0000-000000000000}"/>
            </ac:spMkLst>
          </pc:spChg>
          <pc:spChg chg="mod">
            <ac:chgData name="Luciani, Lorissa [DCA]" userId="76b00f9b-4e7c-4d63-b311-6d974bc10d84" providerId="ADAL" clId="{A3171B6B-AC2D-44A7-A7A0-5F44784FAC87}" dt="2022-10-17T23:57:00.275" v="78"/>
            <ac:spMkLst>
              <pc:docMk/>
              <pc:sldMasterMk cId="0" sldId="2147483684"/>
              <pc:sldLayoutMk cId="0" sldId="2147483687"/>
              <ac:spMk id="9" creationId="{00000000-0000-0000-0000-000000000000}"/>
            </ac:spMkLst>
          </pc:spChg>
          <pc:spChg chg="mod">
            <ac:chgData name="Luciani, Lorissa [DCA]" userId="76b00f9b-4e7c-4d63-b311-6d974bc10d84" providerId="ADAL" clId="{A3171B6B-AC2D-44A7-A7A0-5F44784FAC87}" dt="2022-10-17T23:57:00.275" v="78"/>
            <ac:spMkLst>
              <pc:docMk/>
              <pc:sldMasterMk cId="0" sldId="2147483684"/>
              <pc:sldLayoutMk cId="0" sldId="2147483687"/>
              <ac:spMk id="13" creationId="{00000000-0000-0000-0000-000000000000}"/>
            </ac:spMkLst>
          </pc:spChg>
        </pc:sldLayoutChg>
        <pc:sldLayoutChg chg="modSp">
          <pc:chgData name="Luciani, Lorissa [DCA]" userId="76b00f9b-4e7c-4d63-b311-6d974bc10d84" providerId="ADAL" clId="{A3171B6B-AC2D-44A7-A7A0-5F44784FAC87}" dt="2022-10-17T23:57:00.275" v="78"/>
          <pc:sldLayoutMkLst>
            <pc:docMk/>
            <pc:sldMasterMk cId="0" sldId="2147483684"/>
            <pc:sldLayoutMk cId="0" sldId="2147483688"/>
          </pc:sldLayoutMkLst>
          <pc:spChg chg="mod">
            <ac:chgData name="Luciani, Lorissa [DCA]" userId="76b00f9b-4e7c-4d63-b311-6d974bc10d84" providerId="ADAL" clId="{A3171B6B-AC2D-44A7-A7A0-5F44784FAC87}" dt="2022-10-17T23:57:00.275" v="78"/>
            <ac:spMkLst>
              <pc:docMk/>
              <pc:sldMasterMk cId="0" sldId="2147483684"/>
              <pc:sldLayoutMk cId="0" sldId="2147483688"/>
              <ac:spMk id="9" creationId="{00000000-0000-0000-0000-000000000000}"/>
            </ac:spMkLst>
          </pc:spChg>
          <pc:spChg chg="mod">
            <ac:chgData name="Luciani, Lorissa [DCA]" userId="76b00f9b-4e7c-4d63-b311-6d974bc10d84" providerId="ADAL" clId="{A3171B6B-AC2D-44A7-A7A0-5F44784FAC87}" dt="2022-10-17T23:57:00.275" v="78"/>
            <ac:spMkLst>
              <pc:docMk/>
              <pc:sldMasterMk cId="0" sldId="2147483684"/>
              <pc:sldLayoutMk cId="0" sldId="2147483688"/>
              <ac:spMk id="11" creationId="{00000000-0000-0000-0000-000000000000}"/>
            </ac:spMkLst>
          </pc:spChg>
        </pc:sldLayoutChg>
        <pc:sldLayoutChg chg="modSp">
          <pc:chgData name="Luciani, Lorissa [DCA]" userId="76b00f9b-4e7c-4d63-b311-6d974bc10d84" providerId="ADAL" clId="{A3171B6B-AC2D-44A7-A7A0-5F44784FAC87}" dt="2022-10-17T23:57:00.275" v="78"/>
          <pc:sldLayoutMkLst>
            <pc:docMk/>
            <pc:sldMasterMk cId="0" sldId="2147483684"/>
            <pc:sldLayoutMk cId="0" sldId="2147483689"/>
          </pc:sldLayoutMkLst>
          <pc:spChg chg="mod">
            <ac:chgData name="Luciani, Lorissa [DCA]" userId="76b00f9b-4e7c-4d63-b311-6d974bc10d84" providerId="ADAL" clId="{A3171B6B-AC2D-44A7-A7A0-5F44784FAC87}" dt="2022-10-17T23:57:00.275" v="78"/>
            <ac:spMkLst>
              <pc:docMk/>
              <pc:sldMasterMk cId="0" sldId="2147483684"/>
              <pc:sldLayoutMk cId="0" sldId="2147483689"/>
              <ac:spMk id="2" creationId="{00000000-0000-0000-0000-000000000000}"/>
            </ac:spMkLst>
          </pc:spChg>
          <pc:spChg chg="mod">
            <ac:chgData name="Luciani, Lorissa [DCA]" userId="76b00f9b-4e7c-4d63-b311-6d974bc10d84" providerId="ADAL" clId="{A3171B6B-AC2D-44A7-A7A0-5F44784FAC87}" dt="2022-10-17T23:57:00.275" v="78"/>
            <ac:spMkLst>
              <pc:docMk/>
              <pc:sldMasterMk cId="0" sldId="2147483684"/>
              <pc:sldLayoutMk cId="0" sldId="2147483689"/>
              <ac:spMk id="11" creationId="{00000000-0000-0000-0000-000000000000}"/>
            </ac:spMkLst>
          </pc:spChg>
          <pc:spChg chg="mod">
            <ac:chgData name="Luciani, Lorissa [DCA]" userId="76b00f9b-4e7c-4d63-b311-6d974bc10d84" providerId="ADAL" clId="{A3171B6B-AC2D-44A7-A7A0-5F44784FAC87}" dt="2022-10-17T23:57:00.275" v="78"/>
            <ac:spMkLst>
              <pc:docMk/>
              <pc:sldMasterMk cId="0" sldId="2147483684"/>
              <pc:sldLayoutMk cId="0" sldId="2147483689"/>
              <ac:spMk id="13" creationId="{00000000-0000-0000-0000-000000000000}"/>
            </ac:spMkLst>
          </pc:spChg>
          <pc:spChg chg="mod">
            <ac:chgData name="Luciani, Lorissa [DCA]" userId="76b00f9b-4e7c-4d63-b311-6d974bc10d84" providerId="ADAL" clId="{A3171B6B-AC2D-44A7-A7A0-5F44784FAC87}" dt="2022-10-17T23:57:00.275" v="78"/>
            <ac:spMkLst>
              <pc:docMk/>
              <pc:sldMasterMk cId="0" sldId="2147483684"/>
              <pc:sldLayoutMk cId="0" sldId="2147483689"/>
              <ac:spMk id="15" creationId="{00000000-0000-0000-0000-000000000000}"/>
            </ac:spMkLst>
          </pc:spChg>
          <pc:spChg chg="mod">
            <ac:chgData name="Luciani, Lorissa [DCA]" userId="76b00f9b-4e7c-4d63-b311-6d974bc10d84" providerId="ADAL" clId="{A3171B6B-AC2D-44A7-A7A0-5F44784FAC87}" dt="2022-10-17T23:57:00.275" v="78"/>
            <ac:spMkLst>
              <pc:docMk/>
              <pc:sldMasterMk cId="0" sldId="2147483684"/>
              <pc:sldLayoutMk cId="0" sldId="2147483689"/>
              <ac:spMk id="16" creationId="{00000000-0000-0000-0000-000000000000}"/>
            </ac:spMkLst>
          </pc:spChg>
        </pc:sldLayoutChg>
        <pc:sldLayoutChg chg="modSp">
          <pc:chgData name="Luciani, Lorissa [DCA]" userId="76b00f9b-4e7c-4d63-b311-6d974bc10d84" providerId="ADAL" clId="{A3171B6B-AC2D-44A7-A7A0-5F44784FAC87}" dt="2022-10-17T23:57:00.275" v="78"/>
          <pc:sldLayoutMkLst>
            <pc:docMk/>
            <pc:sldMasterMk cId="0" sldId="2147483684"/>
            <pc:sldLayoutMk cId="0" sldId="2147483691"/>
          </pc:sldLayoutMkLst>
          <pc:spChg chg="mod">
            <ac:chgData name="Luciani, Lorissa [DCA]" userId="76b00f9b-4e7c-4d63-b311-6d974bc10d84" providerId="ADAL" clId="{A3171B6B-AC2D-44A7-A7A0-5F44784FAC87}" dt="2022-10-17T23:57:00.275" v="78"/>
            <ac:spMkLst>
              <pc:docMk/>
              <pc:sldMasterMk cId="0" sldId="2147483684"/>
              <pc:sldLayoutMk cId="0" sldId="2147483691"/>
              <ac:spMk id="4" creationId="{00000000-0000-0000-0000-000000000000}"/>
            </ac:spMkLst>
          </pc:spChg>
        </pc:sldLayoutChg>
        <pc:sldLayoutChg chg="modSp">
          <pc:chgData name="Luciani, Lorissa [DCA]" userId="76b00f9b-4e7c-4d63-b311-6d974bc10d84" providerId="ADAL" clId="{A3171B6B-AC2D-44A7-A7A0-5F44784FAC87}" dt="2022-10-17T23:57:00.275" v="78"/>
          <pc:sldLayoutMkLst>
            <pc:docMk/>
            <pc:sldMasterMk cId="0" sldId="2147483684"/>
            <pc:sldLayoutMk cId="0" sldId="2147483692"/>
          </pc:sldLayoutMkLst>
          <pc:spChg chg="mod">
            <ac:chgData name="Luciani, Lorissa [DCA]" userId="76b00f9b-4e7c-4d63-b311-6d974bc10d84" providerId="ADAL" clId="{A3171B6B-AC2D-44A7-A7A0-5F44784FAC87}" dt="2022-10-17T23:57:00.275" v="78"/>
            <ac:spMkLst>
              <pc:docMk/>
              <pc:sldMasterMk cId="0" sldId="2147483684"/>
              <pc:sldLayoutMk cId="0" sldId="2147483692"/>
              <ac:spMk id="2" creationId="{00000000-0000-0000-0000-000000000000}"/>
            </ac:spMkLst>
          </pc:spChg>
          <pc:spChg chg="mod">
            <ac:chgData name="Luciani, Lorissa [DCA]" userId="76b00f9b-4e7c-4d63-b311-6d974bc10d84" providerId="ADAL" clId="{A3171B6B-AC2D-44A7-A7A0-5F44784FAC87}" dt="2022-10-17T23:57:00.275" v="78"/>
            <ac:spMkLst>
              <pc:docMk/>
              <pc:sldMasterMk cId="0" sldId="2147483684"/>
              <pc:sldLayoutMk cId="0" sldId="2147483692"/>
              <ac:spMk id="3" creationId="{00000000-0000-0000-0000-000000000000}"/>
            </ac:spMkLst>
          </pc:spChg>
          <pc:spChg chg="mod">
            <ac:chgData name="Luciani, Lorissa [DCA]" userId="76b00f9b-4e7c-4d63-b311-6d974bc10d84" providerId="ADAL" clId="{A3171B6B-AC2D-44A7-A7A0-5F44784FAC87}" dt="2022-10-17T23:57:00.275" v="78"/>
            <ac:spMkLst>
              <pc:docMk/>
              <pc:sldMasterMk cId="0" sldId="2147483684"/>
              <pc:sldLayoutMk cId="0" sldId="2147483692"/>
              <ac:spMk id="9" creationId="{00000000-0000-0000-0000-000000000000}"/>
            </ac:spMkLst>
          </pc:spChg>
        </pc:sldLayoutChg>
        <pc:sldLayoutChg chg="modSp">
          <pc:chgData name="Luciani, Lorissa [DCA]" userId="76b00f9b-4e7c-4d63-b311-6d974bc10d84" providerId="ADAL" clId="{A3171B6B-AC2D-44A7-A7A0-5F44784FAC87}" dt="2022-10-17T23:57:00.275" v="78"/>
          <pc:sldLayoutMkLst>
            <pc:docMk/>
            <pc:sldMasterMk cId="0" sldId="2147483684"/>
            <pc:sldLayoutMk cId="0" sldId="2147483693"/>
          </pc:sldLayoutMkLst>
          <pc:spChg chg="mod">
            <ac:chgData name="Luciani, Lorissa [DCA]" userId="76b00f9b-4e7c-4d63-b311-6d974bc10d84" providerId="ADAL" clId="{A3171B6B-AC2D-44A7-A7A0-5F44784FAC87}" dt="2022-10-17T23:57:00.275" v="78"/>
            <ac:spMkLst>
              <pc:docMk/>
              <pc:sldMasterMk cId="0" sldId="2147483684"/>
              <pc:sldLayoutMk cId="0" sldId="2147483693"/>
              <ac:spMk id="2" creationId="{00000000-0000-0000-0000-000000000000}"/>
            </ac:spMkLst>
          </pc:spChg>
          <pc:spChg chg="mod">
            <ac:chgData name="Luciani, Lorissa [DCA]" userId="76b00f9b-4e7c-4d63-b311-6d974bc10d84" providerId="ADAL" clId="{A3171B6B-AC2D-44A7-A7A0-5F44784FAC87}" dt="2022-10-17T23:57:00.275" v="78"/>
            <ac:spMkLst>
              <pc:docMk/>
              <pc:sldMasterMk cId="0" sldId="2147483684"/>
              <pc:sldLayoutMk cId="0" sldId="2147483693"/>
              <ac:spMk id="3" creationId="{00000000-0000-0000-0000-000000000000}"/>
            </ac:spMkLst>
          </pc:spChg>
          <pc:spChg chg="mod">
            <ac:chgData name="Luciani, Lorissa [DCA]" userId="76b00f9b-4e7c-4d63-b311-6d974bc10d84" providerId="ADAL" clId="{A3171B6B-AC2D-44A7-A7A0-5F44784FAC87}" dt="2022-10-17T23:57:00.275" v="78"/>
            <ac:spMkLst>
              <pc:docMk/>
              <pc:sldMasterMk cId="0" sldId="2147483684"/>
              <pc:sldLayoutMk cId="0" sldId="2147483693"/>
              <ac:spMk id="4" creationId="{00000000-0000-0000-0000-000000000000}"/>
            </ac:spMkLst>
          </pc:spChg>
          <pc:spChg chg="mod">
            <ac:chgData name="Luciani, Lorissa [DCA]" userId="76b00f9b-4e7c-4d63-b311-6d974bc10d84" providerId="ADAL" clId="{A3171B6B-AC2D-44A7-A7A0-5F44784FAC87}" dt="2022-10-17T23:57:00.275" v="78"/>
            <ac:spMkLst>
              <pc:docMk/>
              <pc:sldMasterMk cId="0" sldId="2147483684"/>
              <pc:sldLayoutMk cId="0" sldId="2147483693"/>
              <ac:spMk id="8" creationId="{00000000-0000-0000-0000-000000000000}"/>
            </ac:spMkLst>
          </pc:spChg>
          <pc:spChg chg="mod">
            <ac:chgData name="Luciani, Lorissa [DCA]" userId="76b00f9b-4e7c-4d63-b311-6d974bc10d84" providerId="ADAL" clId="{A3171B6B-AC2D-44A7-A7A0-5F44784FAC87}" dt="2022-10-17T23:57:00.275" v="78"/>
            <ac:spMkLst>
              <pc:docMk/>
              <pc:sldMasterMk cId="0" sldId="2147483684"/>
              <pc:sldLayoutMk cId="0" sldId="2147483693"/>
              <ac:spMk id="9" creationId="{00000000-0000-0000-0000-000000000000}"/>
            </ac:spMkLst>
          </pc:spChg>
          <pc:spChg chg="mod">
            <ac:chgData name="Luciani, Lorissa [DCA]" userId="76b00f9b-4e7c-4d63-b311-6d974bc10d84" providerId="ADAL" clId="{A3171B6B-AC2D-44A7-A7A0-5F44784FAC87}" dt="2022-10-17T23:57:00.275" v="78"/>
            <ac:spMkLst>
              <pc:docMk/>
              <pc:sldMasterMk cId="0" sldId="2147483684"/>
              <pc:sldLayoutMk cId="0" sldId="2147483693"/>
              <ac:spMk id="10" creationId="{00000000-0000-0000-0000-000000000000}"/>
            </ac:spMkLst>
          </pc:spChg>
          <pc:spChg chg="mod">
            <ac:chgData name="Luciani, Lorissa [DCA]" userId="76b00f9b-4e7c-4d63-b311-6d974bc10d84" providerId="ADAL" clId="{A3171B6B-AC2D-44A7-A7A0-5F44784FAC87}" dt="2022-10-17T23:57:00.275" v="78"/>
            <ac:spMkLst>
              <pc:docMk/>
              <pc:sldMasterMk cId="0" sldId="2147483684"/>
              <pc:sldLayoutMk cId="0" sldId="2147483693"/>
              <ac:spMk id="11" creationId="{00000000-0000-0000-0000-000000000000}"/>
            </ac:spMkLst>
          </pc:spChg>
          <pc:spChg chg="mod">
            <ac:chgData name="Luciani, Lorissa [DCA]" userId="76b00f9b-4e7c-4d63-b311-6d974bc10d84" providerId="ADAL" clId="{A3171B6B-AC2D-44A7-A7A0-5F44784FAC87}" dt="2022-10-17T23:57:00.275" v="78"/>
            <ac:spMkLst>
              <pc:docMk/>
              <pc:sldMasterMk cId="0" sldId="2147483684"/>
              <pc:sldLayoutMk cId="0" sldId="2147483693"/>
              <ac:spMk id="12" creationId="{00000000-0000-0000-0000-000000000000}"/>
            </ac:spMkLst>
          </pc:spChg>
          <pc:spChg chg="mod">
            <ac:chgData name="Luciani, Lorissa [DCA]" userId="76b00f9b-4e7c-4d63-b311-6d974bc10d84" providerId="ADAL" clId="{A3171B6B-AC2D-44A7-A7A0-5F44784FAC87}" dt="2022-10-17T23:57:00.275" v="78"/>
            <ac:spMkLst>
              <pc:docMk/>
              <pc:sldMasterMk cId="0" sldId="2147483684"/>
              <pc:sldLayoutMk cId="0" sldId="2147483693"/>
              <ac:spMk id="13" creationId="{00000000-0000-0000-0000-000000000000}"/>
            </ac:spMkLst>
          </pc:spChg>
          <pc:spChg chg="mod">
            <ac:chgData name="Luciani, Lorissa [DCA]" userId="76b00f9b-4e7c-4d63-b311-6d974bc10d84" providerId="ADAL" clId="{A3171B6B-AC2D-44A7-A7A0-5F44784FAC87}" dt="2022-10-17T23:57:00.275" v="78"/>
            <ac:spMkLst>
              <pc:docMk/>
              <pc:sldMasterMk cId="0" sldId="2147483684"/>
              <pc:sldLayoutMk cId="0" sldId="2147483693"/>
              <ac:spMk id="14" creationId="{00000000-0000-0000-0000-000000000000}"/>
            </ac:spMkLst>
          </pc:spChg>
        </pc:sldLayoutChg>
        <pc:sldLayoutChg chg="modSp">
          <pc:chgData name="Luciani, Lorissa [DCA]" userId="76b00f9b-4e7c-4d63-b311-6d974bc10d84" providerId="ADAL" clId="{A3171B6B-AC2D-44A7-A7A0-5F44784FAC87}" dt="2022-10-17T23:57:00.275" v="78"/>
          <pc:sldLayoutMkLst>
            <pc:docMk/>
            <pc:sldMasterMk cId="0" sldId="2147483684"/>
            <pc:sldLayoutMk cId="0" sldId="2147483695"/>
          </pc:sldLayoutMkLst>
          <pc:spChg chg="mod">
            <ac:chgData name="Luciani, Lorissa [DCA]" userId="76b00f9b-4e7c-4d63-b311-6d974bc10d84" providerId="ADAL" clId="{A3171B6B-AC2D-44A7-A7A0-5F44784FAC87}" dt="2022-10-17T23:57:00.275" v="78"/>
            <ac:spMkLst>
              <pc:docMk/>
              <pc:sldMasterMk cId="0" sldId="2147483684"/>
              <pc:sldLayoutMk cId="0" sldId="2147483695"/>
              <ac:spMk id="2" creationId="{00000000-0000-0000-0000-000000000000}"/>
            </ac:spMkLst>
          </pc:spChg>
          <pc:spChg chg="mod">
            <ac:chgData name="Luciani, Lorissa [DCA]" userId="76b00f9b-4e7c-4d63-b311-6d974bc10d84" providerId="ADAL" clId="{A3171B6B-AC2D-44A7-A7A0-5F44784FAC87}" dt="2022-10-17T23:57:00.275" v="78"/>
            <ac:spMkLst>
              <pc:docMk/>
              <pc:sldMasterMk cId="0" sldId="2147483684"/>
              <pc:sldLayoutMk cId="0" sldId="2147483695"/>
              <ac:spMk id="3" creationId="{00000000-0000-0000-0000-000000000000}"/>
            </ac:spMkLst>
          </pc:spChg>
          <pc:spChg chg="mod">
            <ac:chgData name="Luciani, Lorissa [DCA]" userId="76b00f9b-4e7c-4d63-b311-6d974bc10d84" providerId="ADAL" clId="{A3171B6B-AC2D-44A7-A7A0-5F44784FAC87}" dt="2022-10-17T23:57:00.275" v="78"/>
            <ac:spMkLst>
              <pc:docMk/>
              <pc:sldMasterMk cId="0" sldId="2147483684"/>
              <pc:sldLayoutMk cId="0" sldId="2147483695"/>
              <ac:spMk id="4" creationId="{00000000-0000-0000-0000-000000000000}"/>
            </ac:spMkLst>
          </pc:spChg>
          <pc:spChg chg="mod">
            <ac:chgData name="Luciani, Lorissa [DCA]" userId="76b00f9b-4e7c-4d63-b311-6d974bc10d84" providerId="ADAL" clId="{A3171B6B-AC2D-44A7-A7A0-5F44784FAC87}" dt="2022-10-17T23:57:00.275" v="78"/>
            <ac:spMkLst>
              <pc:docMk/>
              <pc:sldMasterMk cId="0" sldId="2147483684"/>
              <pc:sldLayoutMk cId="0" sldId="2147483695"/>
              <ac:spMk id="5" creationId="{00000000-0000-0000-0000-000000000000}"/>
            </ac:spMkLst>
          </pc:spChg>
          <pc:spChg chg="mod">
            <ac:chgData name="Luciani, Lorissa [DCA]" userId="76b00f9b-4e7c-4d63-b311-6d974bc10d84" providerId="ADAL" clId="{A3171B6B-AC2D-44A7-A7A0-5F44784FAC87}" dt="2022-10-17T23:57:00.275" v="78"/>
            <ac:spMkLst>
              <pc:docMk/>
              <pc:sldMasterMk cId="0" sldId="2147483684"/>
              <pc:sldLayoutMk cId="0" sldId="2147483695"/>
              <ac:spMk id="6" creationId="{00000000-0000-0000-0000-000000000000}"/>
            </ac:spMkLst>
          </pc:spChg>
          <pc:spChg chg="mod">
            <ac:chgData name="Luciani, Lorissa [DCA]" userId="76b00f9b-4e7c-4d63-b311-6d974bc10d84" providerId="ADAL" clId="{A3171B6B-AC2D-44A7-A7A0-5F44784FAC87}" dt="2022-10-17T23:57:00.275" v="78"/>
            <ac:spMkLst>
              <pc:docMk/>
              <pc:sldMasterMk cId="0" sldId="2147483684"/>
              <pc:sldLayoutMk cId="0" sldId="2147483695"/>
              <ac:spMk id="7" creationId="{00000000-0000-0000-0000-000000000000}"/>
            </ac:spMkLst>
          </pc:spChg>
          <pc:spChg chg="mod">
            <ac:chgData name="Luciani, Lorissa [DCA]" userId="76b00f9b-4e7c-4d63-b311-6d974bc10d84" providerId="ADAL" clId="{A3171B6B-AC2D-44A7-A7A0-5F44784FAC87}" dt="2022-10-17T23:57:00.275" v="78"/>
            <ac:spMkLst>
              <pc:docMk/>
              <pc:sldMasterMk cId="0" sldId="2147483684"/>
              <pc:sldLayoutMk cId="0" sldId="2147483695"/>
              <ac:spMk id="8" creationId="{00000000-0000-0000-0000-000000000000}"/>
            </ac:spMkLst>
          </pc:spChg>
          <pc:spChg chg="mod">
            <ac:chgData name="Luciani, Lorissa [DCA]" userId="76b00f9b-4e7c-4d63-b311-6d974bc10d84" providerId="ADAL" clId="{A3171B6B-AC2D-44A7-A7A0-5F44784FAC87}" dt="2022-10-17T23:57:00.275" v="78"/>
            <ac:spMkLst>
              <pc:docMk/>
              <pc:sldMasterMk cId="0" sldId="2147483684"/>
              <pc:sldLayoutMk cId="0" sldId="2147483695"/>
              <ac:spMk id="9" creationId="{00000000-0000-0000-0000-000000000000}"/>
            </ac:spMkLst>
          </pc:spChg>
        </pc:sldLayoutChg>
        <pc:sldLayoutChg chg="modSp del">
          <pc:chgData name="Luciani, Lorissa [DCA]" userId="76b00f9b-4e7c-4d63-b311-6d974bc10d84" providerId="ADAL" clId="{A3171B6B-AC2D-44A7-A7A0-5F44784FAC87}" dt="2022-10-17T23:58:33.078" v="91" actId="47"/>
          <pc:sldLayoutMkLst>
            <pc:docMk/>
            <pc:sldMasterMk cId="0" sldId="2147483684"/>
            <pc:sldLayoutMk cId="220795589" sldId="2147483696"/>
          </pc:sldLayoutMkLst>
          <pc:spChg chg="mod">
            <ac:chgData name="Luciani, Lorissa [DCA]" userId="76b00f9b-4e7c-4d63-b311-6d974bc10d84" providerId="ADAL" clId="{A3171B6B-AC2D-44A7-A7A0-5F44784FAC87}" dt="2022-10-17T23:57:00.275" v="78"/>
            <ac:spMkLst>
              <pc:docMk/>
              <pc:sldMasterMk cId="0" sldId="2147483684"/>
              <pc:sldLayoutMk cId="220795589" sldId="2147483696"/>
              <ac:spMk id="6" creationId="{F1C53797-8D72-4774-AC93-EB9FDD650CCD}"/>
            </ac:spMkLst>
          </pc:spChg>
          <pc:spChg chg="mod">
            <ac:chgData name="Luciani, Lorissa [DCA]" userId="76b00f9b-4e7c-4d63-b311-6d974bc10d84" providerId="ADAL" clId="{A3171B6B-AC2D-44A7-A7A0-5F44784FAC87}" dt="2022-10-17T23:57:00.275" v="78"/>
            <ac:spMkLst>
              <pc:docMk/>
              <pc:sldMasterMk cId="0" sldId="2147483684"/>
              <pc:sldLayoutMk cId="220795589" sldId="2147483696"/>
              <ac:spMk id="7" creationId="{9E945AB7-1A32-4516-ABF9-B40958AE2E73}"/>
            </ac:spMkLst>
          </pc:spChg>
          <pc:spChg chg="mod">
            <ac:chgData name="Luciani, Lorissa [DCA]" userId="76b00f9b-4e7c-4d63-b311-6d974bc10d84" providerId="ADAL" clId="{A3171B6B-AC2D-44A7-A7A0-5F44784FAC87}" dt="2022-10-17T23:57:00.275" v="78"/>
            <ac:spMkLst>
              <pc:docMk/>
              <pc:sldMasterMk cId="0" sldId="2147483684"/>
              <pc:sldLayoutMk cId="220795589" sldId="2147483696"/>
              <ac:spMk id="23" creationId="{91DF4D9E-FD4F-4244-ACD6-44EC4C0494F0}"/>
            </ac:spMkLst>
          </pc:spChg>
          <pc:spChg chg="mod">
            <ac:chgData name="Luciani, Lorissa [DCA]" userId="76b00f9b-4e7c-4d63-b311-6d974bc10d84" providerId="ADAL" clId="{A3171B6B-AC2D-44A7-A7A0-5F44784FAC87}" dt="2022-10-17T23:57:00.275" v="78"/>
            <ac:spMkLst>
              <pc:docMk/>
              <pc:sldMasterMk cId="0" sldId="2147483684"/>
              <pc:sldLayoutMk cId="220795589" sldId="2147483696"/>
              <ac:spMk id="24" creationId="{44F5B526-8975-4F7C-B558-830FCEE06861}"/>
            </ac:spMkLst>
          </pc:spChg>
          <pc:spChg chg="mod">
            <ac:chgData name="Luciani, Lorissa [DCA]" userId="76b00f9b-4e7c-4d63-b311-6d974bc10d84" providerId="ADAL" clId="{A3171B6B-AC2D-44A7-A7A0-5F44784FAC87}" dt="2022-10-17T23:57:00.275" v="78"/>
            <ac:spMkLst>
              <pc:docMk/>
              <pc:sldMasterMk cId="0" sldId="2147483684"/>
              <pc:sldLayoutMk cId="220795589" sldId="2147483696"/>
              <ac:spMk id="25" creationId="{ED20DBB5-D24E-40D6-AFFB-428692A51AD3}"/>
            </ac:spMkLst>
          </pc:spChg>
          <pc:spChg chg="mod">
            <ac:chgData name="Luciani, Lorissa [DCA]" userId="76b00f9b-4e7c-4d63-b311-6d974bc10d84" providerId="ADAL" clId="{A3171B6B-AC2D-44A7-A7A0-5F44784FAC87}" dt="2022-10-17T23:57:00.275" v="78"/>
            <ac:spMkLst>
              <pc:docMk/>
              <pc:sldMasterMk cId="0" sldId="2147483684"/>
              <pc:sldLayoutMk cId="220795589" sldId="2147483696"/>
              <ac:spMk id="26" creationId="{F6F7262C-3E29-4219-AF83-B7A71B97A136}"/>
            </ac:spMkLst>
          </pc:spChg>
          <pc:spChg chg="mod">
            <ac:chgData name="Luciani, Lorissa [DCA]" userId="76b00f9b-4e7c-4d63-b311-6d974bc10d84" providerId="ADAL" clId="{A3171B6B-AC2D-44A7-A7A0-5F44784FAC87}" dt="2022-10-17T23:57:00.275" v="78"/>
            <ac:spMkLst>
              <pc:docMk/>
              <pc:sldMasterMk cId="0" sldId="2147483684"/>
              <pc:sldLayoutMk cId="220795589" sldId="2147483696"/>
              <ac:spMk id="28" creationId="{53861F78-BD42-4F29-8487-1641CFD0391D}"/>
            </ac:spMkLst>
          </pc:spChg>
          <pc:spChg chg="mod">
            <ac:chgData name="Luciani, Lorissa [DCA]" userId="76b00f9b-4e7c-4d63-b311-6d974bc10d84" providerId="ADAL" clId="{A3171B6B-AC2D-44A7-A7A0-5F44784FAC87}" dt="2022-10-17T23:57:00.275" v="78"/>
            <ac:spMkLst>
              <pc:docMk/>
              <pc:sldMasterMk cId="0" sldId="2147483684"/>
              <pc:sldLayoutMk cId="220795589" sldId="2147483696"/>
              <ac:spMk id="29" creationId="{FFAB1F8B-1CEE-4068-86DE-561A12A04187}"/>
            </ac:spMkLst>
          </pc:spChg>
          <pc:spChg chg="mod">
            <ac:chgData name="Luciani, Lorissa [DCA]" userId="76b00f9b-4e7c-4d63-b311-6d974bc10d84" providerId="ADAL" clId="{A3171B6B-AC2D-44A7-A7A0-5F44784FAC87}" dt="2022-10-17T23:57:00.275" v="78"/>
            <ac:spMkLst>
              <pc:docMk/>
              <pc:sldMasterMk cId="0" sldId="2147483684"/>
              <pc:sldLayoutMk cId="220795589" sldId="2147483696"/>
              <ac:spMk id="30" creationId="{D5AE44CD-B78E-4EE2-B0F2-E0D436C2BA15}"/>
            </ac:spMkLst>
          </pc:spChg>
          <pc:spChg chg="mod">
            <ac:chgData name="Luciani, Lorissa [DCA]" userId="76b00f9b-4e7c-4d63-b311-6d974bc10d84" providerId="ADAL" clId="{A3171B6B-AC2D-44A7-A7A0-5F44784FAC87}" dt="2022-10-17T23:57:00.275" v="78"/>
            <ac:spMkLst>
              <pc:docMk/>
              <pc:sldMasterMk cId="0" sldId="2147483684"/>
              <pc:sldLayoutMk cId="220795589" sldId="2147483696"/>
              <ac:spMk id="31" creationId="{3C4FE2DB-091F-4F7A-B6B6-9A6F22AC0B5A}"/>
            </ac:spMkLst>
          </pc:spChg>
          <pc:spChg chg="mod">
            <ac:chgData name="Luciani, Lorissa [DCA]" userId="76b00f9b-4e7c-4d63-b311-6d974bc10d84" providerId="ADAL" clId="{A3171B6B-AC2D-44A7-A7A0-5F44784FAC87}" dt="2022-10-17T23:57:00.275" v="78"/>
            <ac:spMkLst>
              <pc:docMk/>
              <pc:sldMasterMk cId="0" sldId="2147483684"/>
              <pc:sldLayoutMk cId="220795589" sldId="2147483696"/>
              <ac:spMk id="32" creationId="{3A3F9D5D-A5CF-482B-A14C-E5BFADB76F7A}"/>
            </ac:spMkLst>
          </pc:spChg>
          <pc:spChg chg="mod">
            <ac:chgData name="Luciani, Lorissa [DCA]" userId="76b00f9b-4e7c-4d63-b311-6d974bc10d84" providerId="ADAL" clId="{A3171B6B-AC2D-44A7-A7A0-5F44784FAC87}" dt="2022-10-17T23:57:00.275" v="78"/>
            <ac:spMkLst>
              <pc:docMk/>
              <pc:sldMasterMk cId="0" sldId="2147483684"/>
              <pc:sldLayoutMk cId="220795589" sldId="2147483696"/>
              <ac:spMk id="33" creationId="{A4F265B4-1FBB-4396-A938-862D45713AEB}"/>
            </ac:spMkLst>
          </pc:spChg>
          <pc:spChg chg="mod">
            <ac:chgData name="Luciani, Lorissa [DCA]" userId="76b00f9b-4e7c-4d63-b311-6d974bc10d84" providerId="ADAL" clId="{A3171B6B-AC2D-44A7-A7A0-5F44784FAC87}" dt="2022-10-17T23:57:00.275" v="78"/>
            <ac:spMkLst>
              <pc:docMk/>
              <pc:sldMasterMk cId="0" sldId="2147483684"/>
              <pc:sldLayoutMk cId="220795589" sldId="2147483696"/>
              <ac:spMk id="34" creationId="{AC1BA7DC-98B0-4261-8F1E-8101FB5D480E}"/>
            </ac:spMkLst>
          </pc:spChg>
          <pc:spChg chg="mod">
            <ac:chgData name="Luciani, Lorissa [DCA]" userId="76b00f9b-4e7c-4d63-b311-6d974bc10d84" providerId="ADAL" clId="{A3171B6B-AC2D-44A7-A7A0-5F44784FAC87}" dt="2022-10-17T23:57:00.275" v="78"/>
            <ac:spMkLst>
              <pc:docMk/>
              <pc:sldMasterMk cId="0" sldId="2147483684"/>
              <pc:sldLayoutMk cId="220795589" sldId="2147483696"/>
              <ac:spMk id="35" creationId="{2E4EF69E-34E2-46FF-A0FA-3F136396D3EF}"/>
            </ac:spMkLst>
          </pc:spChg>
        </pc:sldLayoutChg>
        <pc:sldLayoutChg chg="delSp modSp mod">
          <pc:chgData name="Luciani, Lorissa [DCA]" userId="76b00f9b-4e7c-4d63-b311-6d974bc10d84" providerId="ADAL" clId="{A3171B6B-AC2D-44A7-A7A0-5F44784FAC87}" dt="2022-10-17T23:58:25.342" v="90" actId="478"/>
          <pc:sldLayoutMkLst>
            <pc:docMk/>
            <pc:sldMasterMk cId="0" sldId="2147483684"/>
            <pc:sldLayoutMk cId="489733703" sldId="2147483697"/>
          </pc:sldLayoutMkLst>
          <pc:spChg chg="mod">
            <ac:chgData name="Luciani, Lorissa [DCA]" userId="76b00f9b-4e7c-4d63-b311-6d974bc10d84" providerId="ADAL" clId="{A3171B6B-AC2D-44A7-A7A0-5F44784FAC87}" dt="2022-10-17T23:57:00.275" v="78"/>
            <ac:spMkLst>
              <pc:docMk/>
              <pc:sldMasterMk cId="0" sldId="2147483684"/>
              <pc:sldLayoutMk cId="489733703" sldId="2147483697"/>
              <ac:spMk id="2" creationId="{693D8E7E-5E28-485B-B35C-0A6A068A2536}"/>
            </ac:spMkLst>
          </pc:spChg>
          <pc:spChg chg="mod">
            <ac:chgData name="Luciani, Lorissa [DCA]" userId="76b00f9b-4e7c-4d63-b311-6d974bc10d84" providerId="ADAL" clId="{A3171B6B-AC2D-44A7-A7A0-5F44784FAC87}" dt="2022-10-17T23:57:00.275" v="78"/>
            <ac:spMkLst>
              <pc:docMk/>
              <pc:sldMasterMk cId="0" sldId="2147483684"/>
              <pc:sldLayoutMk cId="489733703" sldId="2147483697"/>
              <ac:spMk id="8" creationId="{CCDA53FB-F5BE-4C76-890D-FCDF7647BCE9}"/>
            </ac:spMkLst>
          </pc:spChg>
          <pc:spChg chg="mod">
            <ac:chgData name="Luciani, Lorissa [DCA]" userId="76b00f9b-4e7c-4d63-b311-6d974bc10d84" providerId="ADAL" clId="{A3171B6B-AC2D-44A7-A7A0-5F44784FAC87}" dt="2022-10-17T23:57:00.275" v="78"/>
            <ac:spMkLst>
              <pc:docMk/>
              <pc:sldMasterMk cId="0" sldId="2147483684"/>
              <pc:sldLayoutMk cId="489733703" sldId="2147483697"/>
              <ac:spMk id="9" creationId="{DF8CA92E-F069-4A10-895A-34A26CDEF125}"/>
            </ac:spMkLst>
          </pc:spChg>
          <pc:spChg chg="del mod">
            <ac:chgData name="Luciani, Lorissa [DCA]" userId="76b00f9b-4e7c-4d63-b311-6d974bc10d84" providerId="ADAL" clId="{A3171B6B-AC2D-44A7-A7A0-5F44784FAC87}" dt="2022-10-17T23:58:23.314" v="89" actId="478"/>
            <ac:spMkLst>
              <pc:docMk/>
              <pc:sldMasterMk cId="0" sldId="2147483684"/>
              <pc:sldLayoutMk cId="489733703" sldId="2147483697"/>
              <ac:spMk id="11" creationId="{17A81FCB-CFF0-4D9F-8BB0-FA4ADDC61746}"/>
            </ac:spMkLst>
          </pc:spChg>
          <pc:spChg chg="del mod">
            <ac:chgData name="Luciani, Lorissa [DCA]" userId="76b00f9b-4e7c-4d63-b311-6d974bc10d84" providerId="ADAL" clId="{A3171B6B-AC2D-44A7-A7A0-5F44784FAC87}" dt="2022-10-17T23:58:21.302" v="88" actId="478"/>
            <ac:spMkLst>
              <pc:docMk/>
              <pc:sldMasterMk cId="0" sldId="2147483684"/>
              <pc:sldLayoutMk cId="489733703" sldId="2147483697"/>
              <ac:spMk id="12" creationId="{66309B32-D2E6-4810-A706-5F4015012000}"/>
            </ac:spMkLst>
          </pc:spChg>
          <pc:grpChg chg="del mod">
            <ac:chgData name="Luciani, Lorissa [DCA]" userId="76b00f9b-4e7c-4d63-b311-6d974bc10d84" providerId="ADAL" clId="{A3171B6B-AC2D-44A7-A7A0-5F44784FAC87}" dt="2022-10-17T23:58:25.342" v="90" actId="478"/>
            <ac:grpSpMkLst>
              <pc:docMk/>
              <pc:sldMasterMk cId="0" sldId="2147483684"/>
              <pc:sldLayoutMk cId="489733703" sldId="2147483697"/>
              <ac:grpSpMk id="13" creationId="{6557E666-4BC3-4E3B-8A45-3BAFB1D65C33}"/>
            </ac:grpSpMkLst>
          </pc:grpChg>
          <pc:picChg chg="mod">
            <ac:chgData name="Luciani, Lorissa [DCA]" userId="76b00f9b-4e7c-4d63-b311-6d974bc10d84" providerId="ADAL" clId="{A3171B6B-AC2D-44A7-A7A0-5F44784FAC87}" dt="2022-10-17T23:57:00.275" v="78"/>
            <ac:picMkLst>
              <pc:docMk/>
              <pc:sldMasterMk cId="0" sldId="2147483684"/>
              <pc:sldLayoutMk cId="489733703" sldId="2147483697"/>
              <ac:picMk id="7" creationId="{CD2FD2DE-AB88-4848-BB3C-5979D1F11CFA}"/>
            </ac:picMkLst>
          </pc:picChg>
        </pc:sldLayoutChg>
      </pc:sldMasterChg>
    </pc:docChg>
  </pc:docChgLst>
  <pc:docChgLst>
    <pc:chgData name="Luciani, Lorissa [DCA]" userId="76b00f9b-4e7c-4d63-b311-6d974bc10d84" providerId="ADAL" clId="{99CCB7DB-1E53-4F16-9B0D-241B0400D5FE}"/>
    <pc:docChg chg="undo custSel addSld delSld modSld sldOrd">
      <pc:chgData name="Luciani, Lorissa [DCA]" userId="76b00f9b-4e7c-4d63-b311-6d974bc10d84" providerId="ADAL" clId="{99CCB7DB-1E53-4F16-9B0D-241B0400D5FE}" dt="2022-10-18T18:34:40.039" v="3440" actId="14100"/>
      <pc:docMkLst>
        <pc:docMk/>
      </pc:docMkLst>
      <pc:sldChg chg="modSp mod">
        <pc:chgData name="Luciani, Lorissa [DCA]" userId="76b00f9b-4e7c-4d63-b311-6d974bc10d84" providerId="ADAL" clId="{99CCB7DB-1E53-4F16-9B0D-241B0400D5FE}" dt="2022-10-18T18:30:51.229" v="3431" actId="20577"/>
        <pc:sldMkLst>
          <pc:docMk/>
          <pc:sldMk cId="0" sldId="256"/>
        </pc:sldMkLst>
        <pc:spChg chg="mod">
          <ac:chgData name="Luciani, Lorissa [DCA]" userId="76b00f9b-4e7c-4d63-b311-6d974bc10d84" providerId="ADAL" clId="{99CCB7DB-1E53-4F16-9B0D-241B0400D5FE}" dt="2022-10-18T18:30:51.229" v="3431" actId="20577"/>
          <ac:spMkLst>
            <pc:docMk/>
            <pc:sldMk cId="0" sldId="256"/>
            <ac:spMk id="17" creationId="{19A971A7-A266-4685-AC7C-C4F3507CBDD5}"/>
          </ac:spMkLst>
        </pc:spChg>
      </pc:sldChg>
      <pc:sldChg chg="addSp modSp mod">
        <pc:chgData name="Luciani, Lorissa [DCA]" userId="76b00f9b-4e7c-4d63-b311-6d974bc10d84" providerId="ADAL" clId="{99CCB7DB-1E53-4F16-9B0D-241B0400D5FE}" dt="2022-10-18T18:31:13.614" v="3432" actId="164"/>
        <pc:sldMkLst>
          <pc:docMk/>
          <pc:sldMk cId="2791637128" sldId="259"/>
        </pc:sldMkLst>
        <pc:spChg chg="add mod">
          <ac:chgData name="Luciani, Lorissa [DCA]" userId="76b00f9b-4e7c-4d63-b311-6d974bc10d84" providerId="ADAL" clId="{99CCB7DB-1E53-4F16-9B0D-241B0400D5FE}" dt="2022-10-18T18:31:13.614" v="3432" actId="164"/>
          <ac:spMkLst>
            <pc:docMk/>
            <pc:sldMk cId="2791637128" sldId="259"/>
            <ac:spMk id="2" creationId="{1DE156FC-D405-4136-8BA5-915785BFECD0}"/>
          </ac:spMkLst>
        </pc:spChg>
        <pc:spChg chg="mod">
          <ac:chgData name="Luciani, Lorissa [DCA]" userId="76b00f9b-4e7c-4d63-b311-6d974bc10d84" providerId="ADAL" clId="{99CCB7DB-1E53-4F16-9B0D-241B0400D5FE}" dt="2022-10-18T18:25:46.802" v="3328" actId="1076"/>
          <ac:spMkLst>
            <pc:docMk/>
            <pc:sldMk cId="2791637128" sldId="259"/>
            <ac:spMk id="3" creationId="{EF6B5848-5497-422A-BA1A-E3920F860207}"/>
          </ac:spMkLst>
        </pc:spChg>
        <pc:spChg chg="add mod ord">
          <ac:chgData name="Luciani, Lorissa [DCA]" userId="76b00f9b-4e7c-4d63-b311-6d974bc10d84" providerId="ADAL" clId="{99CCB7DB-1E53-4F16-9B0D-241B0400D5FE}" dt="2022-10-18T18:31:13.614" v="3432" actId="164"/>
          <ac:spMkLst>
            <pc:docMk/>
            <pc:sldMk cId="2791637128" sldId="259"/>
            <ac:spMk id="4" creationId="{704AF351-351E-4D93-BA8F-A5D56B37DA77}"/>
          </ac:spMkLst>
        </pc:spChg>
        <pc:grpChg chg="add mod">
          <ac:chgData name="Luciani, Lorissa [DCA]" userId="76b00f9b-4e7c-4d63-b311-6d974bc10d84" providerId="ADAL" clId="{99CCB7DB-1E53-4F16-9B0D-241B0400D5FE}" dt="2022-10-18T18:31:13.614" v="3432" actId="164"/>
          <ac:grpSpMkLst>
            <pc:docMk/>
            <pc:sldMk cId="2791637128" sldId="259"/>
            <ac:grpSpMk id="5" creationId="{D781E211-6BC9-45F5-BD9F-942CB84F9C2C}"/>
          </ac:grpSpMkLst>
        </pc:grpChg>
        <pc:picChg chg="add mod">
          <ac:chgData name="Luciani, Lorissa [DCA]" userId="76b00f9b-4e7c-4d63-b311-6d974bc10d84" providerId="ADAL" clId="{99CCB7DB-1E53-4F16-9B0D-241B0400D5FE}" dt="2022-10-18T18:23:07.121" v="3279" actId="962"/>
          <ac:picMkLst>
            <pc:docMk/>
            <pc:sldMk cId="2791637128" sldId="259"/>
            <ac:picMk id="20" creationId="{86CA3201-8101-4485-A332-CE1A9625691A}"/>
          </ac:picMkLst>
        </pc:picChg>
        <pc:picChg chg="mod">
          <ac:chgData name="Luciani, Lorissa [DCA]" userId="76b00f9b-4e7c-4d63-b311-6d974bc10d84" providerId="ADAL" clId="{99CCB7DB-1E53-4F16-9B0D-241B0400D5FE}" dt="2022-10-18T18:22:53.397" v="3265" actId="1076"/>
          <ac:picMkLst>
            <pc:docMk/>
            <pc:sldMk cId="2791637128" sldId="259"/>
            <ac:picMk id="31" creationId="{760FB532-4BEF-4590-8B35-FB4F70B0B9B2}"/>
          </ac:picMkLst>
        </pc:picChg>
        <pc:picChg chg="mod">
          <ac:chgData name="Luciani, Lorissa [DCA]" userId="76b00f9b-4e7c-4d63-b311-6d974bc10d84" providerId="ADAL" clId="{99CCB7DB-1E53-4F16-9B0D-241B0400D5FE}" dt="2022-10-18T18:22:53.397" v="3265" actId="1076"/>
          <ac:picMkLst>
            <pc:docMk/>
            <pc:sldMk cId="2791637128" sldId="259"/>
            <ac:picMk id="32" creationId="{64B1CE35-DA06-4F26-B41E-81C1FC2CF6E7}"/>
          </ac:picMkLst>
        </pc:picChg>
      </pc:sldChg>
      <pc:sldChg chg="del">
        <pc:chgData name="Luciani, Lorissa [DCA]" userId="76b00f9b-4e7c-4d63-b311-6d974bc10d84" providerId="ADAL" clId="{99CCB7DB-1E53-4F16-9B0D-241B0400D5FE}" dt="2022-10-18T15:16:33.913" v="826" actId="47"/>
        <pc:sldMkLst>
          <pc:docMk/>
          <pc:sldMk cId="0" sldId="285"/>
        </pc:sldMkLst>
      </pc:sldChg>
      <pc:sldChg chg="modSp mod">
        <pc:chgData name="Luciani, Lorissa [DCA]" userId="76b00f9b-4e7c-4d63-b311-6d974bc10d84" providerId="ADAL" clId="{99CCB7DB-1E53-4F16-9B0D-241B0400D5FE}" dt="2022-10-18T18:14:20.898" v="3192" actId="6549"/>
        <pc:sldMkLst>
          <pc:docMk/>
          <pc:sldMk cId="1755244688" sldId="314"/>
        </pc:sldMkLst>
        <pc:spChg chg="mod">
          <ac:chgData name="Luciani, Lorissa [DCA]" userId="76b00f9b-4e7c-4d63-b311-6d974bc10d84" providerId="ADAL" clId="{99CCB7DB-1E53-4F16-9B0D-241B0400D5FE}" dt="2022-10-18T18:14:20.898" v="3192" actId="6549"/>
          <ac:spMkLst>
            <pc:docMk/>
            <pc:sldMk cId="1755244688" sldId="314"/>
            <ac:spMk id="3" creationId="{00000000-0000-0000-0000-000000000000}"/>
          </ac:spMkLst>
        </pc:spChg>
      </pc:sldChg>
      <pc:sldChg chg="modSp mod">
        <pc:chgData name="Luciani, Lorissa [DCA]" userId="76b00f9b-4e7c-4d63-b311-6d974bc10d84" providerId="ADAL" clId="{99CCB7DB-1E53-4F16-9B0D-241B0400D5FE}" dt="2022-10-18T18:07:52.456" v="3057" actId="20577"/>
        <pc:sldMkLst>
          <pc:docMk/>
          <pc:sldMk cId="1091883165" sldId="316"/>
        </pc:sldMkLst>
        <pc:spChg chg="mod">
          <ac:chgData name="Luciani, Lorissa [DCA]" userId="76b00f9b-4e7c-4d63-b311-6d974bc10d84" providerId="ADAL" clId="{99CCB7DB-1E53-4F16-9B0D-241B0400D5FE}" dt="2022-10-18T18:07:52.456" v="3057" actId="20577"/>
          <ac:spMkLst>
            <pc:docMk/>
            <pc:sldMk cId="1091883165" sldId="316"/>
            <ac:spMk id="8" creationId="{A88E03E4-228E-4367-94B1-2EE47D0F5BC2}"/>
          </ac:spMkLst>
        </pc:spChg>
      </pc:sldChg>
      <pc:sldChg chg="del">
        <pc:chgData name="Luciani, Lorissa [DCA]" userId="76b00f9b-4e7c-4d63-b311-6d974bc10d84" providerId="ADAL" clId="{99CCB7DB-1E53-4F16-9B0D-241B0400D5FE}" dt="2022-10-18T15:16:38.951" v="827" actId="47"/>
        <pc:sldMkLst>
          <pc:docMk/>
          <pc:sldMk cId="2912023228" sldId="359"/>
        </pc:sldMkLst>
      </pc:sldChg>
      <pc:sldChg chg="addSp delSp modSp mod">
        <pc:chgData name="Luciani, Lorissa [DCA]" userId="76b00f9b-4e7c-4d63-b311-6d974bc10d84" providerId="ADAL" clId="{99CCB7DB-1E53-4F16-9B0D-241B0400D5FE}" dt="2022-10-18T15:20:27.802" v="857"/>
        <pc:sldMkLst>
          <pc:docMk/>
          <pc:sldMk cId="4206092197" sldId="369"/>
        </pc:sldMkLst>
        <pc:spChg chg="add del mod">
          <ac:chgData name="Luciani, Lorissa [DCA]" userId="76b00f9b-4e7c-4d63-b311-6d974bc10d84" providerId="ADAL" clId="{99CCB7DB-1E53-4F16-9B0D-241B0400D5FE}" dt="2022-10-18T15:20:27.033" v="856" actId="478"/>
          <ac:spMkLst>
            <pc:docMk/>
            <pc:sldMk cId="4206092197" sldId="369"/>
            <ac:spMk id="3" creationId="{6701423D-D656-4B5E-BFCE-4C477BA9ED86}"/>
          </ac:spMkLst>
        </pc:spChg>
        <pc:picChg chg="add del mod">
          <ac:chgData name="Luciani, Lorissa [DCA]" userId="76b00f9b-4e7c-4d63-b311-6d974bc10d84" providerId="ADAL" clId="{99CCB7DB-1E53-4F16-9B0D-241B0400D5FE}" dt="2022-10-18T15:20:27.802" v="857"/>
          <ac:picMkLst>
            <pc:docMk/>
            <pc:sldMk cId="4206092197" sldId="369"/>
            <ac:picMk id="6" creationId="{BC4BD500-3A26-488F-83E7-35AF322E52A1}"/>
          </ac:picMkLst>
        </pc:picChg>
        <pc:picChg chg="add del">
          <ac:chgData name="Luciani, Lorissa [DCA]" userId="76b00f9b-4e7c-4d63-b311-6d974bc10d84" providerId="ADAL" clId="{99CCB7DB-1E53-4F16-9B0D-241B0400D5FE}" dt="2022-10-18T15:20:27.033" v="856" actId="478"/>
          <ac:picMkLst>
            <pc:docMk/>
            <pc:sldMk cId="4206092197" sldId="369"/>
            <ac:picMk id="14" creationId="{00000000-0000-0000-0000-000000000000}"/>
          </ac:picMkLst>
        </pc:picChg>
      </pc:sldChg>
      <pc:sldChg chg="addSp delSp modSp mod">
        <pc:chgData name="Luciani, Lorissa [DCA]" userId="76b00f9b-4e7c-4d63-b311-6d974bc10d84" providerId="ADAL" clId="{99CCB7DB-1E53-4F16-9B0D-241B0400D5FE}" dt="2022-10-18T18:31:49.373" v="3439" actId="478"/>
        <pc:sldMkLst>
          <pc:docMk/>
          <pc:sldMk cId="1777362813" sldId="370"/>
        </pc:sldMkLst>
        <pc:spChg chg="mod">
          <ac:chgData name="Luciani, Lorissa [DCA]" userId="76b00f9b-4e7c-4d63-b311-6d974bc10d84" providerId="ADAL" clId="{99CCB7DB-1E53-4F16-9B0D-241B0400D5FE}" dt="2022-10-18T18:07:39.368" v="3051" actId="207"/>
          <ac:spMkLst>
            <pc:docMk/>
            <pc:sldMk cId="1777362813" sldId="370"/>
            <ac:spMk id="2" creationId="{00000000-0000-0000-0000-000000000000}"/>
          </ac:spMkLst>
        </pc:spChg>
        <pc:picChg chg="add del mod">
          <ac:chgData name="Luciani, Lorissa [DCA]" userId="76b00f9b-4e7c-4d63-b311-6d974bc10d84" providerId="ADAL" clId="{99CCB7DB-1E53-4F16-9B0D-241B0400D5FE}" dt="2022-10-18T18:31:49.373" v="3439" actId="478"/>
          <ac:picMkLst>
            <pc:docMk/>
            <pc:sldMk cId="1777362813" sldId="370"/>
            <ac:picMk id="5" creationId="{EAE3A239-7989-4B51-AA50-D492D019075D}"/>
          </ac:picMkLst>
        </pc:picChg>
      </pc:sldChg>
      <pc:sldChg chg="addSp delSp modSp mod">
        <pc:chgData name="Luciani, Lorissa [DCA]" userId="76b00f9b-4e7c-4d63-b311-6d974bc10d84" providerId="ADAL" clId="{99CCB7DB-1E53-4F16-9B0D-241B0400D5FE}" dt="2022-10-18T18:09:11.900" v="3092" actId="20577"/>
        <pc:sldMkLst>
          <pc:docMk/>
          <pc:sldMk cId="2328987089" sldId="372"/>
        </pc:sldMkLst>
        <pc:spChg chg="del">
          <ac:chgData name="Luciani, Lorissa [DCA]" userId="76b00f9b-4e7c-4d63-b311-6d974bc10d84" providerId="ADAL" clId="{99CCB7DB-1E53-4F16-9B0D-241B0400D5FE}" dt="2022-10-18T17:07:42.812" v="2094" actId="478"/>
          <ac:spMkLst>
            <pc:docMk/>
            <pc:sldMk cId="2328987089" sldId="372"/>
            <ac:spMk id="2" creationId="{00000000-0000-0000-0000-000000000000}"/>
          </ac:spMkLst>
        </pc:spChg>
        <pc:spChg chg="add mod">
          <ac:chgData name="Luciani, Lorissa [DCA]" userId="76b00f9b-4e7c-4d63-b311-6d974bc10d84" providerId="ADAL" clId="{99CCB7DB-1E53-4F16-9B0D-241B0400D5FE}" dt="2022-10-18T18:09:11.900" v="3092" actId="20577"/>
          <ac:spMkLst>
            <pc:docMk/>
            <pc:sldMk cId="2328987089" sldId="372"/>
            <ac:spMk id="5" creationId="{1F972047-628A-41CE-8BBC-456FCB0295EF}"/>
          </ac:spMkLst>
        </pc:spChg>
      </pc:sldChg>
      <pc:sldChg chg="addSp delSp modSp mod ord">
        <pc:chgData name="Luciani, Lorissa [DCA]" userId="76b00f9b-4e7c-4d63-b311-6d974bc10d84" providerId="ADAL" clId="{99CCB7DB-1E53-4F16-9B0D-241B0400D5FE}" dt="2022-10-18T18:09:21.905" v="3098" actId="6549"/>
        <pc:sldMkLst>
          <pc:docMk/>
          <pc:sldMk cId="404800131" sldId="373"/>
        </pc:sldMkLst>
        <pc:spChg chg="del">
          <ac:chgData name="Luciani, Lorissa [DCA]" userId="76b00f9b-4e7c-4d63-b311-6d974bc10d84" providerId="ADAL" clId="{99CCB7DB-1E53-4F16-9B0D-241B0400D5FE}" dt="2022-10-18T17:20:30.821" v="2379" actId="478"/>
          <ac:spMkLst>
            <pc:docMk/>
            <pc:sldMk cId="404800131" sldId="373"/>
            <ac:spMk id="2" creationId="{00000000-0000-0000-0000-000000000000}"/>
          </ac:spMkLst>
        </pc:spChg>
        <pc:spChg chg="add mod">
          <ac:chgData name="Luciani, Lorissa [DCA]" userId="76b00f9b-4e7c-4d63-b311-6d974bc10d84" providerId="ADAL" clId="{99CCB7DB-1E53-4F16-9B0D-241B0400D5FE}" dt="2022-10-18T18:09:21.905" v="3098" actId="6549"/>
          <ac:spMkLst>
            <pc:docMk/>
            <pc:sldMk cId="404800131" sldId="373"/>
            <ac:spMk id="5" creationId="{07023D2E-211F-4C7B-A03C-430879EAF8AC}"/>
          </ac:spMkLst>
        </pc:spChg>
      </pc:sldChg>
      <pc:sldChg chg="addSp delSp modSp mod">
        <pc:chgData name="Luciani, Lorissa [DCA]" userId="76b00f9b-4e7c-4d63-b311-6d974bc10d84" providerId="ADAL" clId="{99CCB7DB-1E53-4F16-9B0D-241B0400D5FE}" dt="2022-10-18T18:08:12.423" v="3063" actId="6549"/>
        <pc:sldMkLst>
          <pc:docMk/>
          <pc:sldMk cId="1945691270" sldId="374"/>
        </pc:sldMkLst>
        <pc:spChg chg="del">
          <ac:chgData name="Luciani, Lorissa [DCA]" userId="76b00f9b-4e7c-4d63-b311-6d974bc10d84" providerId="ADAL" clId="{99CCB7DB-1E53-4F16-9B0D-241B0400D5FE}" dt="2022-10-18T16:50:28.105" v="1366" actId="478"/>
          <ac:spMkLst>
            <pc:docMk/>
            <pc:sldMk cId="1945691270" sldId="374"/>
            <ac:spMk id="2" creationId="{00000000-0000-0000-0000-000000000000}"/>
          </ac:spMkLst>
        </pc:spChg>
        <pc:spChg chg="add del mod">
          <ac:chgData name="Luciani, Lorissa [DCA]" userId="76b00f9b-4e7c-4d63-b311-6d974bc10d84" providerId="ADAL" clId="{99CCB7DB-1E53-4F16-9B0D-241B0400D5FE}" dt="2022-10-18T16:50:30.743" v="1368" actId="478"/>
          <ac:spMkLst>
            <pc:docMk/>
            <pc:sldMk cId="1945691270" sldId="374"/>
            <ac:spMk id="5" creationId="{0F39FB74-768F-4940-8165-74590E410628}"/>
          </ac:spMkLst>
        </pc:spChg>
        <pc:spChg chg="add mod">
          <ac:chgData name="Luciani, Lorissa [DCA]" userId="76b00f9b-4e7c-4d63-b311-6d974bc10d84" providerId="ADAL" clId="{99CCB7DB-1E53-4F16-9B0D-241B0400D5FE}" dt="2022-10-18T18:08:12.423" v="3063" actId="6549"/>
          <ac:spMkLst>
            <pc:docMk/>
            <pc:sldMk cId="1945691270" sldId="374"/>
            <ac:spMk id="8" creationId="{E2A4E61B-A023-4096-ACBE-C24CAD321B8B}"/>
          </ac:spMkLst>
        </pc:spChg>
      </pc:sldChg>
      <pc:sldChg chg="modSp mod">
        <pc:chgData name="Luciani, Lorissa [DCA]" userId="76b00f9b-4e7c-4d63-b311-6d974bc10d84" providerId="ADAL" clId="{99CCB7DB-1E53-4F16-9B0D-241B0400D5FE}" dt="2022-10-18T18:34:40.039" v="3440" actId="14100"/>
        <pc:sldMkLst>
          <pc:docMk/>
          <pc:sldMk cId="1502586017" sldId="375"/>
        </pc:sldMkLst>
        <pc:spChg chg="mod">
          <ac:chgData name="Luciani, Lorissa [DCA]" userId="76b00f9b-4e7c-4d63-b311-6d974bc10d84" providerId="ADAL" clId="{99CCB7DB-1E53-4F16-9B0D-241B0400D5FE}" dt="2022-10-18T18:34:40.039" v="3440" actId="14100"/>
          <ac:spMkLst>
            <pc:docMk/>
            <pc:sldMk cId="1502586017" sldId="375"/>
            <ac:spMk id="2" creationId="{00000000-0000-0000-0000-000000000000}"/>
          </ac:spMkLst>
        </pc:spChg>
      </pc:sldChg>
      <pc:sldChg chg="addSp delSp modSp mod">
        <pc:chgData name="Luciani, Lorissa [DCA]" userId="76b00f9b-4e7c-4d63-b311-6d974bc10d84" providerId="ADAL" clId="{99CCB7DB-1E53-4F16-9B0D-241B0400D5FE}" dt="2022-10-18T17:37:39.655" v="2869" actId="20577"/>
        <pc:sldMkLst>
          <pc:docMk/>
          <pc:sldMk cId="1047493659" sldId="376"/>
        </pc:sldMkLst>
        <pc:spChg chg="del mod">
          <ac:chgData name="Luciani, Lorissa [DCA]" userId="76b00f9b-4e7c-4d63-b311-6d974bc10d84" providerId="ADAL" clId="{99CCB7DB-1E53-4F16-9B0D-241B0400D5FE}" dt="2022-10-18T17:35:30.929" v="2756" actId="478"/>
          <ac:spMkLst>
            <pc:docMk/>
            <pc:sldMk cId="1047493659" sldId="376"/>
            <ac:spMk id="2" creationId="{00000000-0000-0000-0000-000000000000}"/>
          </ac:spMkLst>
        </pc:spChg>
        <pc:spChg chg="mod">
          <ac:chgData name="Luciani, Lorissa [DCA]" userId="76b00f9b-4e7c-4d63-b311-6d974bc10d84" providerId="ADAL" clId="{99CCB7DB-1E53-4F16-9B0D-241B0400D5FE}" dt="2022-10-18T17:32:28.046" v="2564"/>
          <ac:spMkLst>
            <pc:docMk/>
            <pc:sldMk cId="1047493659" sldId="376"/>
            <ac:spMk id="3" creationId="{00000000-0000-0000-0000-000000000000}"/>
          </ac:spMkLst>
        </pc:spChg>
        <pc:spChg chg="add mod">
          <ac:chgData name="Luciani, Lorissa [DCA]" userId="76b00f9b-4e7c-4d63-b311-6d974bc10d84" providerId="ADAL" clId="{99CCB7DB-1E53-4F16-9B0D-241B0400D5FE}" dt="2022-10-18T17:37:39.655" v="2869" actId="20577"/>
          <ac:spMkLst>
            <pc:docMk/>
            <pc:sldMk cId="1047493659" sldId="376"/>
            <ac:spMk id="5" creationId="{B3CC5AEB-0A5D-435B-9B6C-4D71DABF04C7}"/>
          </ac:spMkLst>
        </pc:spChg>
        <pc:spChg chg="add del mod">
          <ac:chgData name="Luciani, Lorissa [DCA]" userId="76b00f9b-4e7c-4d63-b311-6d974bc10d84" providerId="ADAL" clId="{99CCB7DB-1E53-4F16-9B0D-241B0400D5FE}" dt="2022-10-18T17:35:33.431" v="2757" actId="478"/>
          <ac:spMkLst>
            <pc:docMk/>
            <pc:sldMk cId="1047493659" sldId="376"/>
            <ac:spMk id="7" creationId="{CC52D767-3BA4-4F46-BA53-B4A6606937D9}"/>
          </ac:spMkLst>
        </pc:spChg>
      </pc:sldChg>
      <pc:sldChg chg="del">
        <pc:chgData name="Luciani, Lorissa [DCA]" userId="76b00f9b-4e7c-4d63-b311-6d974bc10d84" providerId="ADAL" clId="{99CCB7DB-1E53-4F16-9B0D-241B0400D5FE}" dt="2022-10-18T15:16:42.530" v="828" actId="47"/>
        <pc:sldMkLst>
          <pc:docMk/>
          <pc:sldMk cId="2388394136" sldId="377"/>
        </pc:sldMkLst>
      </pc:sldChg>
      <pc:sldChg chg="addSp delSp modSp mod">
        <pc:chgData name="Luciani, Lorissa [DCA]" userId="76b00f9b-4e7c-4d63-b311-6d974bc10d84" providerId="ADAL" clId="{99CCB7DB-1E53-4F16-9B0D-241B0400D5FE}" dt="2022-10-18T16:45:48.223" v="1365" actId="14100"/>
        <pc:sldMkLst>
          <pc:docMk/>
          <pc:sldMk cId="1646136451" sldId="378"/>
        </pc:sldMkLst>
        <pc:spChg chg="del">
          <ac:chgData name="Luciani, Lorissa [DCA]" userId="76b00f9b-4e7c-4d63-b311-6d974bc10d84" providerId="ADAL" clId="{99CCB7DB-1E53-4F16-9B0D-241B0400D5FE}" dt="2022-10-18T16:41:35.095" v="1110" actId="478"/>
          <ac:spMkLst>
            <pc:docMk/>
            <pc:sldMk cId="1646136451" sldId="378"/>
            <ac:spMk id="4" creationId="{BC29CCAC-14E7-455F-9007-7CFD1B2C1F5F}"/>
          </ac:spMkLst>
        </pc:spChg>
        <pc:spChg chg="add del mod">
          <ac:chgData name="Luciani, Lorissa [DCA]" userId="76b00f9b-4e7c-4d63-b311-6d974bc10d84" providerId="ADAL" clId="{99CCB7DB-1E53-4F16-9B0D-241B0400D5FE}" dt="2022-10-18T16:41:37.842" v="1112" actId="478"/>
          <ac:spMkLst>
            <pc:docMk/>
            <pc:sldMk cId="1646136451" sldId="378"/>
            <ac:spMk id="6" creationId="{35840160-D132-49FE-A925-31923F59A895}"/>
          </ac:spMkLst>
        </pc:spChg>
        <pc:spChg chg="add del">
          <ac:chgData name="Luciani, Lorissa [DCA]" userId="76b00f9b-4e7c-4d63-b311-6d974bc10d84" providerId="ADAL" clId="{99CCB7DB-1E53-4F16-9B0D-241B0400D5FE}" dt="2022-10-18T16:41:46" v="1113" actId="478"/>
          <ac:spMkLst>
            <pc:docMk/>
            <pc:sldMk cId="1646136451" sldId="378"/>
            <ac:spMk id="8" creationId="{1E23CAE5-F1B5-4686-9606-295B52367260}"/>
          </ac:spMkLst>
        </pc:spChg>
        <pc:spChg chg="add mod">
          <ac:chgData name="Luciani, Lorissa [DCA]" userId="76b00f9b-4e7c-4d63-b311-6d974bc10d84" providerId="ADAL" clId="{99CCB7DB-1E53-4F16-9B0D-241B0400D5FE}" dt="2022-10-18T16:45:48.223" v="1365" actId="14100"/>
          <ac:spMkLst>
            <pc:docMk/>
            <pc:sldMk cId="1646136451" sldId="378"/>
            <ac:spMk id="9" creationId="{F41EA6F5-3A22-4049-A735-DFCBAC70F423}"/>
          </ac:spMkLst>
        </pc:spChg>
      </pc:sldChg>
      <pc:sldChg chg="modSp mod">
        <pc:chgData name="Luciani, Lorissa [DCA]" userId="76b00f9b-4e7c-4d63-b311-6d974bc10d84" providerId="ADAL" clId="{99CCB7DB-1E53-4F16-9B0D-241B0400D5FE}" dt="2022-10-18T18:17:27.979" v="3214" actId="20577"/>
        <pc:sldMkLst>
          <pc:docMk/>
          <pc:sldMk cId="137069407" sldId="379"/>
        </pc:sldMkLst>
        <pc:spChg chg="mod">
          <ac:chgData name="Luciani, Lorissa [DCA]" userId="76b00f9b-4e7c-4d63-b311-6d974bc10d84" providerId="ADAL" clId="{99CCB7DB-1E53-4F16-9B0D-241B0400D5FE}" dt="2022-10-18T18:17:27.979" v="3214" actId="20577"/>
          <ac:spMkLst>
            <pc:docMk/>
            <pc:sldMk cId="137069407" sldId="379"/>
            <ac:spMk id="2" creationId="{00000000-0000-0000-0000-000000000000}"/>
          </ac:spMkLst>
        </pc:spChg>
      </pc:sldChg>
      <pc:sldChg chg="modSp del mod">
        <pc:chgData name="Luciani, Lorissa [DCA]" userId="76b00f9b-4e7c-4d63-b311-6d974bc10d84" providerId="ADAL" clId="{99CCB7DB-1E53-4F16-9B0D-241B0400D5FE}" dt="2022-10-18T17:35:39.927" v="2758" actId="47"/>
        <pc:sldMkLst>
          <pc:docMk/>
          <pc:sldMk cId="3943934645" sldId="380"/>
        </pc:sldMkLst>
        <pc:spChg chg="mod">
          <ac:chgData name="Luciani, Lorissa [DCA]" userId="76b00f9b-4e7c-4d63-b311-6d974bc10d84" providerId="ADAL" clId="{99CCB7DB-1E53-4F16-9B0D-241B0400D5FE}" dt="2022-10-18T13:24:14.722" v="54" actId="20577"/>
          <ac:spMkLst>
            <pc:docMk/>
            <pc:sldMk cId="3943934645" sldId="380"/>
            <ac:spMk id="2" creationId="{00000000-0000-0000-0000-000000000000}"/>
          </ac:spMkLst>
        </pc:spChg>
        <pc:spChg chg="mod">
          <ac:chgData name="Luciani, Lorissa [DCA]" userId="76b00f9b-4e7c-4d63-b311-6d974bc10d84" providerId="ADAL" clId="{99CCB7DB-1E53-4F16-9B0D-241B0400D5FE}" dt="2022-10-18T17:32:24.894" v="2560" actId="21"/>
          <ac:spMkLst>
            <pc:docMk/>
            <pc:sldMk cId="3943934645" sldId="380"/>
            <ac:spMk id="3" creationId="{00000000-0000-0000-0000-000000000000}"/>
          </ac:spMkLst>
        </pc:spChg>
      </pc:sldChg>
      <pc:sldChg chg="addSp delSp modSp mod ord">
        <pc:chgData name="Luciani, Lorissa [DCA]" userId="76b00f9b-4e7c-4d63-b311-6d974bc10d84" providerId="ADAL" clId="{99CCB7DB-1E53-4F16-9B0D-241B0400D5FE}" dt="2022-10-18T18:12:19.259" v="3126" actId="20577"/>
        <pc:sldMkLst>
          <pc:docMk/>
          <pc:sldMk cId="2336749244" sldId="381"/>
        </pc:sldMkLst>
        <pc:spChg chg="mod">
          <ac:chgData name="Luciani, Lorissa [DCA]" userId="76b00f9b-4e7c-4d63-b311-6d974bc10d84" providerId="ADAL" clId="{99CCB7DB-1E53-4F16-9B0D-241B0400D5FE}" dt="2022-10-18T18:12:19.259" v="3126" actId="20577"/>
          <ac:spMkLst>
            <pc:docMk/>
            <pc:sldMk cId="2336749244" sldId="381"/>
            <ac:spMk id="2" creationId="{00000000-0000-0000-0000-000000000000}"/>
          </ac:spMkLst>
        </pc:spChg>
        <pc:picChg chg="add del mod">
          <ac:chgData name="Luciani, Lorissa [DCA]" userId="76b00f9b-4e7c-4d63-b311-6d974bc10d84" providerId="ADAL" clId="{99CCB7DB-1E53-4F16-9B0D-241B0400D5FE}" dt="2022-10-18T18:11:01.436" v="3109" actId="478"/>
          <ac:picMkLst>
            <pc:docMk/>
            <pc:sldMk cId="2336749244" sldId="381"/>
            <ac:picMk id="6" creationId="{CB40D0FE-0CEC-4DE5-A3EB-8CA740255E41}"/>
          </ac:picMkLst>
        </pc:picChg>
        <pc:picChg chg="add mod">
          <ac:chgData name="Luciani, Lorissa [DCA]" userId="76b00f9b-4e7c-4d63-b311-6d974bc10d84" providerId="ADAL" clId="{99CCB7DB-1E53-4F16-9B0D-241B0400D5FE}" dt="2022-10-18T18:11:07.411" v="3112" actId="1076"/>
          <ac:picMkLst>
            <pc:docMk/>
            <pc:sldMk cId="2336749244" sldId="381"/>
            <ac:picMk id="2050" creationId="{88CEF3CB-970F-446D-9420-C4028C19FB06}"/>
          </ac:picMkLst>
        </pc:picChg>
      </pc:sldChg>
      <pc:sldChg chg="del">
        <pc:chgData name="Luciani, Lorissa [DCA]" userId="76b00f9b-4e7c-4d63-b311-6d974bc10d84" providerId="ADAL" clId="{99CCB7DB-1E53-4F16-9B0D-241B0400D5FE}" dt="2022-10-18T18:14:01.805" v="3137" actId="47"/>
        <pc:sldMkLst>
          <pc:docMk/>
          <pc:sldMk cId="2806029571" sldId="382"/>
        </pc:sldMkLst>
      </pc:sldChg>
      <pc:sldChg chg="addSp modSp mod">
        <pc:chgData name="Luciani, Lorissa [DCA]" userId="76b00f9b-4e7c-4d63-b311-6d974bc10d84" providerId="ADAL" clId="{99CCB7DB-1E53-4F16-9B0D-241B0400D5FE}" dt="2022-10-18T18:14:39.088" v="3207" actId="20577"/>
        <pc:sldMkLst>
          <pc:docMk/>
          <pc:sldMk cId="3773137776" sldId="383"/>
        </pc:sldMkLst>
        <pc:spChg chg="mod">
          <ac:chgData name="Luciani, Lorissa [DCA]" userId="76b00f9b-4e7c-4d63-b311-6d974bc10d84" providerId="ADAL" clId="{99CCB7DB-1E53-4F16-9B0D-241B0400D5FE}" dt="2022-10-18T18:14:39.088" v="3207" actId="20577"/>
          <ac:spMkLst>
            <pc:docMk/>
            <pc:sldMk cId="3773137776" sldId="383"/>
            <ac:spMk id="2" creationId="{00000000-0000-0000-0000-000000000000}"/>
          </ac:spMkLst>
        </pc:spChg>
        <pc:spChg chg="mod">
          <ac:chgData name="Luciani, Lorissa [DCA]" userId="76b00f9b-4e7c-4d63-b311-6d974bc10d84" providerId="ADAL" clId="{99CCB7DB-1E53-4F16-9B0D-241B0400D5FE}" dt="2022-10-18T18:13:14.597" v="3127" actId="14100"/>
          <ac:spMkLst>
            <pc:docMk/>
            <pc:sldMk cId="3773137776" sldId="383"/>
            <ac:spMk id="3" creationId="{00000000-0000-0000-0000-000000000000}"/>
          </ac:spMkLst>
        </pc:spChg>
        <pc:picChg chg="add mod">
          <ac:chgData name="Luciani, Lorissa [DCA]" userId="76b00f9b-4e7c-4d63-b311-6d974bc10d84" providerId="ADAL" clId="{99CCB7DB-1E53-4F16-9B0D-241B0400D5FE}" dt="2022-10-18T15:14:33.166" v="821" actId="1076"/>
          <ac:picMkLst>
            <pc:docMk/>
            <pc:sldMk cId="3773137776" sldId="383"/>
            <ac:picMk id="4" creationId="{423614DE-A0B6-4C80-968B-EF8C1C7C7A40}"/>
          </ac:picMkLst>
        </pc:picChg>
      </pc:sldChg>
      <pc:sldChg chg="del">
        <pc:chgData name="Luciani, Lorissa [DCA]" userId="76b00f9b-4e7c-4d63-b311-6d974bc10d84" providerId="ADAL" clId="{99CCB7DB-1E53-4F16-9B0D-241B0400D5FE}" dt="2022-10-18T15:16:43.330" v="829" actId="47"/>
        <pc:sldMkLst>
          <pc:docMk/>
          <pc:sldMk cId="4253238299" sldId="385"/>
        </pc:sldMkLst>
      </pc:sldChg>
      <pc:sldChg chg="del">
        <pc:chgData name="Luciani, Lorissa [DCA]" userId="76b00f9b-4e7c-4d63-b311-6d974bc10d84" providerId="ADAL" clId="{99CCB7DB-1E53-4F16-9B0D-241B0400D5FE}" dt="2022-10-18T15:05:36.853" v="796" actId="47"/>
        <pc:sldMkLst>
          <pc:docMk/>
          <pc:sldMk cId="380974095" sldId="387"/>
        </pc:sldMkLst>
      </pc:sldChg>
      <pc:sldChg chg="del">
        <pc:chgData name="Luciani, Lorissa [DCA]" userId="76b00f9b-4e7c-4d63-b311-6d974bc10d84" providerId="ADAL" clId="{99CCB7DB-1E53-4F16-9B0D-241B0400D5FE}" dt="2022-10-18T15:05:35.196" v="794" actId="47"/>
        <pc:sldMkLst>
          <pc:docMk/>
          <pc:sldMk cId="2980623175" sldId="388"/>
        </pc:sldMkLst>
      </pc:sldChg>
      <pc:sldChg chg="del">
        <pc:chgData name="Luciani, Lorissa [DCA]" userId="76b00f9b-4e7c-4d63-b311-6d974bc10d84" providerId="ADAL" clId="{99CCB7DB-1E53-4F16-9B0D-241B0400D5FE}" dt="2022-10-18T15:05:34.362" v="793" actId="47"/>
        <pc:sldMkLst>
          <pc:docMk/>
          <pc:sldMk cId="361179021" sldId="389"/>
        </pc:sldMkLst>
      </pc:sldChg>
      <pc:sldChg chg="del">
        <pc:chgData name="Luciani, Lorissa [DCA]" userId="76b00f9b-4e7c-4d63-b311-6d974bc10d84" providerId="ADAL" clId="{99CCB7DB-1E53-4F16-9B0D-241B0400D5FE}" dt="2022-10-18T15:05:33.498" v="792" actId="47"/>
        <pc:sldMkLst>
          <pc:docMk/>
          <pc:sldMk cId="4196564196" sldId="390"/>
        </pc:sldMkLst>
      </pc:sldChg>
      <pc:sldChg chg="del">
        <pc:chgData name="Luciani, Lorissa [DCA]" userId="76b00f9b-4e7c-4d63-b311-6d974bc10d84" providerId="ADAL" clId="{99CCB7DB-1E53-4F16-9B0D-241B0400D5FE}" dt="2022-10-18T15:05:32.508" v="791" actId="47"/>
        <pc:sldMkLst>
          <pc:docMk/>
          <pc:sldMk cId="3775120095" sldId="391"/>
        </pc:sldMkLst>
      </pc:sldChg>
      <pc:sldChg chg="del">
        <pc:chgData name="Luciani, Lorissa [DCA]" userId="76b00f9b-4e7c-4d63-b311-6d974bc10d84" providerId="ADAL" clId="{99CCB7DB-1E53-4F16-9B0D-241B0400D5FE}" dt="2022-10-18T15:05:31.630" v="790" actId="47"/>
        <pc:sldMkLst>
          <pc:docMk/>
          <pc:sldMk cId="3173058595" sldId="392"/>
        </pc:sldMkLst>
      </pc:sldChg>
      <pc:sldChg chg="del">
        <pc:chgData name="Luciani, Lorissa [DCA]" userId="76b00f9b-4e7c-4d63-b311-6d974bc10d84" providerId="ADAL" clId="{99CCB7DB-1E53-4F16-9B0D-241B0400D5FE}" dt="2022-10-18T15:05:30.874" v="789" actId="47"/>
        <pc:sldMkLst>
          <pc:docMk/>
          <pc:sldMk cId="1903639724" sldId="393"/>
        </pc:sldMkLst>
      </pc:sldChg>
      <pc:sldChg chg="del">
        <pc:chgData name="Luciani, Lorissa [DCA]" userId="76b00f9b-4e7c-4d63-b311-6d974bc10d84" providerId="ADAL" clId="{99CCB7DB-1E53-4F16-9B0D-241B0400D5FE}" dt="2022-10-18T15:05:29.948" v="788" actId="47"/>
        <pc:sldMkLst>
          <pc:docMk/>
          <pc:sldMk cId="2751045297" sldId="394"/>
        </pc:sldMkLst>
      </pc:sldChg>
      <pc:sldChg chg="del">
        <pc:chgData name="Luciani, Lorissa [DCA]" userId="76b00f9b-4e7c-4d63-b311-6d974bc10d84" providerId="ADAL" clId="{99CCB7DB-1E53-4F16-9B0D-241B0400D5FE}" dt="2022-10-18T15:05:27.421" v="786" actId="47"/>
        <pc:sldMkLst>
          <pc:docMk/>
          <pc:sldMk cId="3033256765" sldId="395"/>
        </pc:sldMkLst>
      </pc:sldChg>
      <pc:sldChg chg="del">
        <pc:chgData name="Luciani, Lorissa [DCA]" userId="76b00f9b-4e7c-4d63-b311-6d974bc10d84" providerId="ADAL" clId="{99CCB7DB-1E53-4F16-9B0D-241B0400D5FE}" dt="2022-10-18T15:05:24.495" v="785" actId="47"/>
        <pc:sldMkLst>
          <pc:docMk/>
          <pc:sldMk cId="3723731047" sldId="396"/>
        </pc:sldMkLst>
      </pc:sldChg>
      <pc:sldChg chg="addSp delSp modSp mod">
        <pc:chgData name="Luciani, Lorissa [DCA]" userId="76b00f9b-4e7c-4d63-b311-6d974bc10d84" providerId="ADAL" clId="{99CCB7DB-1E53-4F16-9B0D-241B0400D5FE}" dt="2022-10-18T17:36:04.534" v="2796" actId="14100"/>
        <pc:sldMkLst>
          <pc:docMk/>
          <pc:sldMk cId="1356231489" sldId="397"/>
        </pc:sldMkLst>
        <pc:spChg chg="mod">
          <ac:chgData name="Luciani, Lorissa [DCA]" userId="76b00f9b-4e7c-4d63-b311-6d974bc10d84" providerId="ADAL" clId="{99CCB7DB-1E53-4F16-9B0D-241B0400D5FE}" dt="2022-10-18T17:36:04.534" v="2796" actId="14100"/>
          <ac:spMkLst>
            <pc:docMk/>
            <pc:sldMk cId="1356231489" sldId="397"/>
            <ac:spMk id="9" creationId="{00000000-0000-0000-0000-000000000000}"/>
          </ac:spMkLst>
        </pc:spChg>
        <pc:graphicFrameChg chg="add del mod">
          <ac:chgData name="Luciani, Lorissa [DCA]" userId="76b00f9b-4e7c-4d63-b311-6d974bc10d84" providerId="ADAL" clId="{99CCB7DB-1E53-4F16-9B0D-241B0400D5FE}" dt="2022-10-18T14:25:57.962" v="656" actId="478"/>
          <ac:graphicFrameMkLst>
            <pc:docMk/>
            <pc:sldMk cId="1356231489" sldId="397"/>
            <ac:graphicFrameMk id="6" creationId="{00000000-0008-0000-0000-000009000000}"/>
          </ac:graphicFrameMkLst>
        </pc:graphicFrameChg>
        <pc:graphicFrameChg chg="add mod">
          <ac:chgData name="Luciani, Lorissa [DCA]" userId="76b00f9b-4e7c-4d63-b311-6d974bc10d84" providerId="ADAL" clId="{99CCB7DB-1E53-4F16-9B0D-241B0400D5FE}" dt="2022-10-18T15:05:09.980" v="783"/>
          <ac:graphicFrameMkLst>
            <pc:docMk/>
            <pc:sldMk cId="1356231489" sldId="397"/>
            <ac:graphicFrameMk id="10" creationId="{00000000-0008-0000-0000-000009000000}"/>
          </ac:graphicFrameMkLst>
        </pc:graphicFrameChg>
        <pc:graphicFrameChg chg="del">
          <ac:chgData name="Luciani, Lorissa [DCA]" userId="76b00f9b-4e7c-4d63-b311-6d974bc10d84" providerId="ADAL" clId="{99CCB7DB-1E53-4F16-9B0D-241B0400D5FE}" dt="2022-10-18T14:25:30.498" v="649" actId="478"/>
          <ac:graphicFrameMkLst>
            <pc:docMk/>
            <pc:sldMk cId="1356231489" sldId="397"/>
            <ac:graphicFrameMk id="11" creationId="{00000000-0008-0000-0000-000009000000}"/>
          </ac:graphicFrameMkLst>
        </pc:graphicFrameChg>
        <pc:picChg chg="add del mod modCrop">
          <ac:chgData name="Luciani, Lorissa [DCA]" userId="76b00f9b-4e7c-4d63-b311-6d974bc10d84" providerId="ADAL" clId="{99CCB7DB-1E53-4F16-9B0D-241B0400D5FE}" dt="2022-10-18T14:46:42.110" v="718" actId="478"/>
          <ac:picMkLst>
            <pc:docMk/>
            <pc:sldMk cId="1356231489" sldId="397"/>
            <ac:picMk id="2" creationId="{C51FEC27-AF47-4A7B-A1BE-6FF1DD704789}"/>
          </ac:picMkLst>
        </pc:picChg>
        <pc:picChg chg="add del mod modCrop">
          <ac:chgData name="Luciani, Lorissa [DCA]" userId="76b00f9b-4e7c-4d63-b311-6d974bc10d84" providerId="ADAL" clId="{99CCB7DB-1E53-4F16-9B0D-241B0400D5FE}" dt="2022-10-18T15:02:32.666" v="742" actId="478"/>
          <ac:picMkLst>
            <pc:docMk/>
            <pc:sldMk cId="1356231489" sldId="397"/>
            <ac:picMk id="4" creationId="{F8A60EFD-3D21-42CE-B646-BEA70F57A6D7}"/>
          </ac:picMkLst>
        </pc:picChg>
      </pc:sldChg>
      <pc:sldChg chg="del">
        <pc:chgData name="Luciani, Lorissa [DCA]" userId="76b00f9b-4e7c-4d63-b311-6d974bc10d84" providerId="ADAL" clId="{99CCB7DB-1E53-4F16-9B0D-241B0400D5FE}" dt="2022-10-18T15:05:36.012" v="795" actId="47"/>
        <pc:sldMkLst>
          <pc:docMk/>
          <pc:sldMk cId="3262667399" sldId="398"/>
        </pc:sldMkLst>
      </pc:sldChg>
      <pc:sldChg chg="addSp delSp modSp del mod ord">
        <pc:chgData name="Luciani, Lorissa [DCA]" userId="76b00f9b-4e7c-4d63-b311-6d974bc10d84" providerId="ADAL" clId="{99CCB7DB-1E53-4F16-9B0D-241B0400D5FE}" dt="2022-10-18T15:21:21.775" v="889" actId="47"/>
        <pc:sldMkLst>
          <pc:docMk/>
          <pc:sldMk cId="1914936850" sldId="400"/>
        </pc:sldMkLst>
        <pc:spChg chg="del">
          <ac:chgData name="Luciani, Lorissa [DCA]" userId="76b00f9b-4e7c-4d63-b311-6d974bc10d84" providerId="ADAL" clId="{99CCB7DB-1E53-4F16-9B0D-241B0400D5FE}" dt="2022-10-18T15:19:30.288" v="839" actId="478"/>
          <ac:spMkLst>
            <pc:docMk/>
            <pc:sldMk cId="1914936850" sldId="400"/>
            <ac:spMk id="3" creationId="{00000000-0000-0000-0000-000000000000}"/>
          </ac:spMkLst>
        </pc:spChg>
        <pc:spChg chg="del">
          <ac:chgData name="Luciani, Lorissa [DCA]" userId="76b00f9b-4e7c-4d63-b311-6d974bc10d84" providerId="ADAL" clId="{99CCB7DB-1E53-4F16-9B0D-241B0400D5FE}" dt="2022-10-18T15:19:30.288" v="839" actId="478"/>
          <ac:spMkLst>
            <pc:docMk/>
            <pc:sldMk cId="1914936850" sldId="400"/>
            <ac:spMk id="10" creationId="{D941E73D-BBAC-45B9-80B2-B4C7E44E9048}"/>
          </ac:spMkLst>
        </pc:spChg>
        <pc:graphicFrameChg chg="add del mod">
          <ac:chgData name="Luciani, Lorissa [DCA]" userId="76b00f9b-4e7c-4d63-b311-6d974bc10d84" providerId="ADAL" clId="{99CCB7DB-1E53-4F16-9B0D-241B0400D5FE}" dt="2022-10-18T15:18:11.785" v="831"/>
          <ac:graphicFrameMkLst>
            <pc:docMk/>
            <pc:sldMk cId="1914936850" sldId="400"/>
            <ac:graphicFrameMk id="2" creationId="{DE86C4D4-D725-4B28-A137-223C76FAF95C}"/>
          </ac:graphicFrameMkLst>
        </pc:graphicFrameChg>
        <pc:picChg chg="add del mod">
          <ac:chgData name="Luciani, Lorissa [DCA]" userId="76b00f9b-4e7c-4d63-b311-6d974bc10d84" providerId="ADAL" clId="{99CCB7DB-1E53-4F16-9B0D-241B0400D5FE}" dt="2022-10-18T15:21:07.544" v="886" actId="21"/>
          <ac:picMkLst>
            <pc:docMk/>
            <pc:sldMk cId="1914936850" sldId="400"/>
            <ac:picMk id="4" creationId="{E6FF794D-08B7-420A-A998-F4D512CA5B9A}"/>
          </ac:picMkLst>
        </pc:picChg>
        <pc:picChg chg="add del mod">
          <ac:chgData name="Luciani, Lorissa [DCA]" userId="76b00f9b-4e7c-4d63-b311-6d974bc10d84" providerId="ADAL" clId="{99CCB7DB-1E53-4F16-9B0D-241B0400D5FE}" dt="2022-10-18T15:15:01.254" v="824" actId="478"/>
          <ac:picMkLst>
            <pc:docMk/>
            <pc:sldMk cId="1914936850" sldId="400"/>
            <ac:picMk id="6" creationId="{5A4B9D77-EAFF-484C-AB01-E9BB07D68856}"/>
          </ac:picMkLst>
        </pc:picChg>
      </pc:sldChg>
      <pc:sldChg chg="modSp mod">
        <pc:chgData name="Luciani, Lorissa [DCA]" userId="76b00f9b-4e7c-4d63-b311-6d974bc10d84" providerId="ADAL" clId="{99CCB7DB-1E53-4F16-9B0D-241B0400D5FE}" dt="2022-10-18T18:27:59.866" v="3337" actId="20577"/>
        <pc:sldMkLst>
          <pc:docMk/>
          <pc:sldMk cId="4036932792" sldId="401"/>
        </pc:sldMkLst>
        <pc:spChg chg="mod">
          <ac:chgData name="Luciani, Lorissa [DCA]" userId="76b00f9b-4e7c-4d63-b311-6d974bc10d84" providerId="ADAL" clId="{99CCB7DB-1E53-4F16-9B0D-241B0400D5FE}" dt="2022-10-18T18:21:57.800" v="3247" actId="6549"/>
          <ac:spMkLst>
            <pc:docMk/>
            <pc:sldMk cId="4036932792" sldId="401"/>
            <ac:spMk id="2" creationId="{00000000-0000-0000-0000-000000000000}"/>
          </ac:spMkLst>
        </pc:spChg>
        <pc:spChg chg="mod">
          <ac:chgData name="Luciani, Lorissa [DCA]" userId="76b00f9b-4e7c-4d63-b311-6d974bc10d84" providerId="ADAL" clId="{99CCB7DB-1E53-4F16-9B0D-241B0400D5FE}" dt="2022-10-18T18:27:59.866" v="3337" actId="20577"/>
          <ac:spMkLst>
            <pc:docMk/>
            <pc:sldMk cId="4036932792" sldId="401"/>
            <ac:spMk id="3" creationId="{00000000-0000-0000-0000-000000000000}"/>
          </ac:spMkLst>
        </pc:spChg>
      </pc:sldChg>
      <pc:sldChg chg="modSp mod">
        <pc:chgData name="Luciani, Lorissa [DCA]" userId="76b00f9b-4e7c-4d63-b311-6d974bc10d84" providerId="ADAL" clId="{99CCB7DB-1E53-4F16-9B0D-241B0400D5FE}" dt="2022-10-18T17:44:14.445" v="2950" actId="20577"/>
        <pc:sldMkLst>
          <pc:docMk/>
          <pc:sldMk cId="3561704395" sldId="402"/>
        </pc:sldMkLst>
        <pc:spChg chg="mod">
          <ac:chgData name="Luciani, Lorissa [DCA]" userId="76b00f9b-4e7c-4d63-b311-6d974bc10d84" providerId="ADAL" clId="{99CCB7DB-1E53-4F16-9B0D-241B0400D5FE}" dt="2022-10-18T17:44:14.445" v="2950" actId="20577"/>
          <ac:spMkLst>
            <pc:docMk/>
            <pc:sldMk cId="3561704395" sldId="402"/>
            <ac:spMk id="2" creationId="{00000000-0000-0000-0000-000000000000}"/>
          </ac:spMkLst>
        </pc:spChg>
        <pc:spChg chg="mod">
          <ac:chgData name="Luciani, Lorissa [DCA]" userId="76b00f9b-4e7c-4d63-b311-6d974bc10d84" providerId="ADAL" clId="{99CCB7DB-1E53-4F16-9B0D-241B0400D5FE}" dt="2022-10-18T17:31:23.853" v="2559" actId="108"/>
          <ac:spMkLst>
            <pc:docMk/>
            <pc:sldMk cId="3561704395" sldId="402"/>
            <ac:spMk id="3" creationId="{00000000-0000-0000-0000-000000000000}"/>
          </ac:spMkLst>
        </pc:spChg>
      </pc:sldChg>
      <pc:sldChg chg="del">
        <pc:chgData name="Luciani, Lorissa [DCA]" userId="76b00f9b-4e7c-4d63-b311-6d974bc10d84" providerId="ADAL" clId="{99CCB7DB-1E53-4F16-9B0D-241B0400D5FE}" dt="2022-10-18T15:05:28.692" v="787" actId="47"/>
        <pc:sldMkLst>
          <pc:docMk/>
          <pc:sldMk cId="2106387328" sldId="403"/>
        </pc:sldMkLst>
      </pc:sldChg>
      <pc:sldChg chg="addSp delSp modSp add mod ord">
        <pc:chgData name="Luciani, Lorissa [DCA]" userId="76b00f9b-4e7c-4d63-b311-6d974bc10d84" providerId="ADAL" clId="{99CCB7DB-1E53-4F16-9B0D-241B0400D5FE}" dt="2022-10-18T17:59:51.919" v="2999" actId="14100"/>
        <pc:sldMkLst>
          <pc:docMk/>
          <pc:sldMk cId="4066134413" sldId="403"/>
        </pc:sldMkLst>
        <pc:spChg chg="mod">
          <ac:chgData name="Luciani, Lorissa [DCA]" userId="76b00f9b-4e7c-4d63-b311-6d974bc10d84" providerId="ADAL" clId="{99CCB7DB-1E53-4F16-9B0D-241B0400D5FE}" dt="2022-10-18T17:59:30.322" v="2984" actId="20577"/>
          <ac:spMkLst>
            <pc:docMk/>
            <pc:sldMk cId="4066134413" sldId="403"/>
            <ac:spMk id="2" creationId="{00000000-0000-0000-0000-000000000000}"/>
          </ac:spMkLst>
        </pc:spChg>
        <pc:spChg chg="del">
          <ac:chgData name="Luciani, Lorissa [DCA]" userId="76b00f9b-4e7c-4d63-b311-6d974bc10d84" providerId="ADAL" clId="{99CCB7DB-1E53-4F16-9B0D-241B0400D5FE}" dt="2022-10-18T15:21:01.953" v="884" actId="478"/>
          <ac:spMkLst>
            <pc:docMk/>
            <pc:sldMk cId="4066134413" sldId="403"/>
            <ac:spMk id="3" creationId="{00000000-0000-0000-0000-000000000000}"/>
          </ac:spMkLst>
        </pc:spChg>
        <pc:spChg chg="add del mod">
          <ac:chgData name="Luciani, Lorissa [DCA]" userId="76b00f9b-4e7c-4d63-b311-6d974bc10d84" providerId="ADAL" clId="{99CCB7DB-1E53-4F16-9B0D-241B0400D5FE}" dt="2022-10-18T15:21:04.567" v="885" actId="478"/>
          <ac:spMkLst>
            <pc:docMk/>
            <pc:sldMk cId="4066134413" sldId="403"/>
            <ac:spMk id="6" creationId="{3CFFBB16-C5A0-434A-B5CF-7AA6B1F1DBA6}"/>
          </ac:spMkLst>
        </pc:spChg>
        <pc:spChg chg="add mod">
          <ac:chgData name="Luciani, Lorissa [DCA]" userId="76b00f9b-4e7c-4d63-b311-6d974bc10d84" providerId="ADAL" clId="{99CCB7DB-1E53-4F16-9B0D-241B0400D5FE}" dt="2022-10-18T17:59:51.919" v="2999" actId="14100"/>
          <ac:spMkLst>
            <pc:docMk/>
            <pc:sldMk cId="4066134413" sldId="403"/>
            <ac:spMk id="8" creationId="{2F864098-6AFB-4AFF-8678-F434B116F0E7}"/>
          </ac:spMkLst>
        </pc:spChg>
        <pc:picChg chg="del">
          <ac:chgData name="Luciani, Lorissa [DCA]" userId="76b00f9b-4e7c-4d63-b311-6d974bc10d84" providerId="ADAL" clId="{99CCB7DB-1E53-4F16-9B0D-241B0400D5FE}" dt="2022-10-18T15:21:01.953" v="884" actId="478"/>
          <ac:picMkLst>
            <pc:docMk/>
            <pc:sldMk cId="4066134413" sldId="403"/>
            <ac:picMk id="4" creationId="{423614DE-A0B6-4C80-968B-EF8C1C7C7A40}"/>
          </ac:picMkLst>
        </pc:picChg>
        <pc:picChg chg="add mod">
          <ac:chgData name="Luciani, Lorissa [DCA]" userId="76b00f9b-4e7c-4d63-b311-6d974bc10d84" providerId="ADAL" clId="{99CCB7DB-1E53-4F16-9B0D-241B0400D5FE}" dt="2022-10-18T15:21:16.756" v="888" actId="1076"/>
          <ac:picMkLst>
            <pc:docMk/>
            <pc:sldMk cId="4066134413" sldId="403"/>
            <ac:picMk id="7" creationId="{999804C3-4AAA-496E-A7AD-2722D3F7B511}"/>
          </ac:picMkLst>
        </pc:picChg>
      </pc:sldChg>
      <pc:sldChg chg="addSp delSp modSp add mod">
        <pc:chgData name="Luciani, Lorissa [DCA]" userId="76b00f9b-4e7c-4d63-b311-6d974bc10d84" providerId="ADAL" clId="{99CCB7DB-1E53-4F16-9B0D-241B0400D5FE}" dt="2022-10-18T17:31:04.761" v="2557" actId="255"/>
        <pc:sldMkLst>
          <pc:docMk/>
          <pc:sldMk cId="2464017661" sldId="404"/>
        </pc:sldMkLst>
        <pc:spChg chg="del">
          <ac:chgData name="Luciani, Lorissa [DCA]" userId="76b00f9b-4e7c-4d63-b311-6d974bc10d84" providerId="ADAL" clId="{99CCB7DB-1E53-4F16-9B0D-241B0400D5FE}" dt="2022-10-18T16:58:12.601" v="1702" actId="478"/>
          <ac:spMkLst>
            <pc:docMk/>
            <pc:sldMk cId="2464017661" sldId="404"/>
            <ac:spMk id="2" creationId="{00000000-0000-0000-0000-000000000000}"/>
          </ac:spMkLst>
        </pc:spChg>
        <pc:spChg chg="mod">
          <ac:chgData name="Luciani, Lorissa [DCA]" userId="76b00f9b-4e7c-4d63-b311-6d974bc10d84" providerId="ADAL" clId="{99CCB7DB-1E53-4F16-9B0D-241B0400D5FE}" dt="2022-10-18T16:58:06.406" v="1701" actId="20577"/>
          <ac:spMkLst>
            <pc:docMk/>
            <pc:sldMk cId="2464017661" sldId="404"/>
            <ac:spMk id="3" creationId="{00000000-0000-0000-0000-000000000000}"/>
          </ac:spMkLst>
        </pc:spChg>
        <pc:spChg chg="add del mod">
          <ac:chgData name="Luciani, Lorissa [DCA]" userId="76b00f9b-4e7c-4d63-b311-6d974bc10d84" providerId="ADAL" clId="{99CCB7DB-1E53-4F16-9B0D-241B0400D5FE}" dt="2022-10-18T16:58:14.841" v="1703" actId="478"/>
          <ac:spMkLst>
            <pc:docMk/>
            <pc:sldMk cId="2464017661" sldId="404"/>
            <ac:spMk id="6" creationId="{E5E15281-739D-4510-97D4-054163068086}"/>
          </ac:spMkLst>
        </pc:spChg>
        <pc:spChg chg="add del mod">
          <ac:chgData name="Luciani, Lorissa [DCA]" userId="76b00f9b-4e7c-4d63-b311-6d974bc10d84" providerId="ADAL" clId="{99CCB7DB-1E53-4F16-9B0D-241B0400D5FE}" dt="2022-10-18T17:30:11.013" v="2540"/>
          <ac:spMkLst>
            <pc:docMk/>
            <pc:sldMk cId="2464017661" sldId="404"/>
            <ac:spMk id="8" creationId="{86B2DF49-CD5B-41E4-97C4-07A3FF2E8B63}"/>
          </ac:spMkLst>
        </pc:spChg>
        <pc:spChg chg="add mod">
          <ac:chgData name="Luciani, Lorissa [DCA]" userId="76b00f9b-4e7c-4d63-b311-6d974bc10d84" providerId="ADAL" clId="{99CCB7DB-1E53-4F16-9B0D-241B0400D5FE}" dt="2022-10-18T17:31:04.761" v="2557" actId="255"/>
          <ac:spMkLst>
            <pc:docMk/>
            <pc:sldMk cId="2464017661" sldId="404"/>
            <ac:spMk id="9" creationId="{9DB093DB-1858-4DF3-9D82-40CFD0D7ACDC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sonj-my.sharepoint.com/personal/lorissa_luciani_dca_nj_gov/Documents/Documents/AHTF/Outreach/HCDNNJ/6%20Year%20Funding%20Tabl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63157269534143"/>
          <c:y val="4.3605561524547386E-2"/>
          <c:w val="0.62952640178626784"/>
          <c:h val="0.85348407901863388"/>
        </c:manualLayout>
      </c:layout>
      <c:lineChart>
        <c:grouping val="standard"/>
        <c:varyColors val="0"/>
        <c:ser>
          <c:idx val="1"/>
          <c:order val="0"/>
          <c:tx>
            <c:strRef>
              <c:f>Sheet4!$A$2</c:f>
              <c:strCache>
                <c:ptCount val="1"/>
                <c:pt idx="0">
                  <c:v>CDBG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Sheet4!$B$1:$H$1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Sheet4!$B$2:$H$2</c:f>
              <c:numCache>
                <c:formatCode>_("$"* #,##0_);_("$"* \(#,##0\);_("$"* "-"_);_(@_)</c:formatCode>
                <c:ptCount val="7"/>
                <c:pt idx="0">
                  <c:v>6227296</c:v>
                </c:pt>
                <c:pt idx="1">
                  <c:v>6169148</c:v>
                </c:pt>
                <c:pt idx="2">
                  <c:v>6716197</c:v>
                </c:pt>
                <c:pt idx="3">
                  <c:v>6842709</c:v>
                </c:pt>
                <c:pt idx="4">
                  <c:v>6852205</c:v>
                </c:pt>
                <c:pt idx="5">
                  <c:v>6951529</c:v>
                </c:pt>
                <c:pt idx="6">
                  <c:v>6707393</c:v>
                </c:pt>
              </c:numCache>
              <c:extLst xmlns:c16r2="http://schemas.microsoft.com/office/drawing/2015/06/chart"/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072-402E-BB12-EEFDFE0EA3E0}"/>
            </c:ext>
          </c:extLst>
        </c:ser>
        <c:ser>
          <c:idx val="0"/>
          <c:order val="1"/>
          <c:tx>
            <c:strRef>
              <c:f>Sheet4!$A$3</c:f>
              <c:strCache>
                <c:ptCount val="1"/>
                <c:pt idx="0">
                  <c:v>CDBG CARES (CV 1, 2 &amp; 3) 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Sheet4!$B$1:$H$1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Sheet4!$B$3:$H$3</c:f>
              <c:numCache>
                <c:formatCode>_("$"* #,##0_);_("$"* \(#,##0\);_("$"* "-"_);_(@_)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41462805</c:v>
                </c:pt>
                <c:pt idx="5">
                  <c:v>0</c:v>
                </c:pt>
                <c:pt idx="6">
                  <c:v>0</c:v>
                </c:pt>
              </c:numCache>
              <c:extLst xmlns:c16r2="http://schemas.microsoft.com/office/drawing/2015/06/chart"/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2072-402E-BB12-EEFDFE0EA3E0}"/>
            </c:ext>
          </c:extLst>
        </c:ser>
        <c:ser>
          <c:idx val="2"/>
          <c:order val="2"/>
          <c:tx>
            <c:strRef>
              <c:f>Sheet4!$A$4</c:f>
              <c:strCache>
                <c:ptCount val="1"/>
                <c:pt idx="0">
                  <c:v>HOME 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Sheet4!$B$1:$H$1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Sheet4!$B$4:$H$4</c:f>
              <c:numCache>
                <c:formatCode>_("$"* #,##0_);_("$"* \(#,##0\);_("$"* "-"_);_(@_)</c:formatCode>
                <c:ptCount val="7"/>
                <c:pt idx="0">
                  <c:v>3616086</c:v>
                </c:pt>
                <c:pt idx="1">
                  <c:v>3539857</c:v>
                </c:pt>
                <c:pt idx="2">
                  <c:v>5113599</c:v>
                </c:pt>
                <c:pt idx="3">
                  <c:v>4845826</c:v>
                </c:pt>
                <c:pt idx="4">
                  <c:v>5115750</c:v>
                </c:pt>
                <c:pt idx="5">
                  <c:v>5257622</c:v>
                </c:pt>
                <c:pt idx="6">
                  <c:v>5938846</c:v>
                </c:pt>
              </c:numCache>
              <c:extLst xmlns:c16r2="http://schemas.microsoft.com/office/drawing/2015/06/chart"/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2072-402E-BB12-EEFDFE0EA3E0}"/>
            </c:ext>
          </c:extLst>
        </c:ser>
        <c:ser>
          <c:idx val="3"/>
          <c:order val="3"/>
          <c:tx>
            <c:strRef>
              <c:f>Sheet4!$A$5</c:f>
              <c:strCache>
                <c:ptCount val="1"/>
                <c:pt idx="0">
                  <c:v>HOME ARP</c:v>
                </c:pt>
              </c:strCache>
            </c:strRef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Sheet4!$B$1:$H$1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Sheet4!$B$5:$H$5</c:f>
              <c:numCache>
                <c:formatCode>_("$"* #,##0_);_("$"* \(#,##0\);_("$"* "-"_);_(@_)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19495890</c:v>
                </c:pt>
                <c:pt idx="6">
                  <c:v>0</c:v>
                </c:pt>
              </c:numCache>
              <c:extLst xmlns:c16r2="http://schemas.microsoft.com/office/drawing/2015/06/chart"/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2072-402E-BB12-EEFDFE0EA3E0}"/>
            </c:ext>
          </c:extLst>
        </c:ser>
        <c:ser>
          <c:idx val="4"/>
          <c:order val="4"/>
          <c:tx>
            <c:strRef>
              <c:f>Sheet4!$A$6</c:f>
              <c:strCache>
                <c:ptCount val="1"/>
                <c:pt idx="0">
                  <c:v>ESG</c:v>
                </c:pt>
              </c:strCache>
            </c:strRef>
          </c:tx>
          <c:spPr>
            <a:ln w="381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Sheet4!$B$1:$H$1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Sheet4!$B$6:$H$6</c:f>
              <c:numCache>
                <c:formatCode>_("$"* #,##0_);_("$"* \(#,##0\);_("$"* "-"_);_(@_)</c:formatCode>
                <c:ptCount val="7"/>
                <c:pt idx="0">
                  <c:v>2772454</c:v>
                </c:pt>
                <c:pt idx="1">
                  <c:v>3223041</c:v>
                </c:pt>
                <c:pt idx="2">
                  <c:v>2933940</c:v>
                </c:pt>
                <c:pt idx="3">
                  <c:v>3052410</c:v>
                </c:pt>
                <c:pt idx="4">
                  <c:v>3321481</c:v>
                </c:pt>
                <c:pt idx="5">
                  <c:v>3357480</c:v>
                </c:pt>
                <c:pt idx="6">
                  <c:v>3512900</c:v>
                </c:pt>
              </c:numCache>
              <c:extLst xmlns:c16r2="http://schemas.microsoft.com/office/drawing/2015/06/chart"/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2072-402E-BB12-EEFDFE0EA3E0}"/>
            </c:ext>
          </c:extLst>
        </c:ser>
        <c:ser>
          <c:idx val="5"/>
          <c:order val="5"/>
          <c:tx>
            <c:strRef>
              <c:f>Sheet4!$A$7</c:f>
              <c:strCache>
                <c:ptCount val="1"/>
                <c:pt idx="0">
                  <c:v>ESG CARES (1, 2 &amp; REALLOCATION)</c:v>
                </c:pt>
              </c:strCache>
            </c:strRef>
          </c:tx>
          <c:spPr>
            <a:ln w="3810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Sheet4!$B$1:$H$1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Sheet4!$B$7:$H$7</c:f>
              <c:numCache>
                <c:formatCode>_("$"* #,##0_);_("$"* \(#,##0\);_("$"* "-"_);_(@_)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38955162</c:v>
                </c:pt>
                <c:pt idx="5">
                  <c:v>2222772.92</c:v>
                </c:pt>
                <c:pt idx="6">
                  <c:v>0</c:v>
                </c:pt>
              </c:numCache>
              <c:extLst xmlns:c16r2="http://schemas.microsoft.com/office/drawing/2015/06/chart"/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2072-402E-BB12-EEFDFE0EA3E0}"/>
            </c:ext>
          </c:extLst>
        </c:ser>
        <c:ser>
          <c:idx val="6"/>
          <c:order val="6"/>
          <c:tx>
            <c:strRef>
              <c:f>Sheet4!$A$8</c:f>
              <c:strCache>
                <c:ptCount val="1"/>
                <c:pt idx="0">
                  <c:v>HOPWA</c:v>
                </c:pt>
              </c:strCache>
            </c:strRef>
          </c:tx>
          <c:spPr>
            <a:ln w="3810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Sheet4!$B$1:$H$1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Sheet4!$B$8:$H$8</c:f>
              <c:numCache>
                <c:formatCode>_("$"* #,##0_);_("$"* \(#,##0\);_("$"* "-"_);_(@_)</c:formatCode>
                <c:ptCount val="7"/>
                <c:pt idx="0">
                  <c:v>1199113</c:v>
                </c:pt>
                <c:pt idx="1">
                  <c:v>1366352</c:v>
                </c:pt>
                <c:pt idx="2">
                  <c:v>1474771</c:v>
                </c:pt>
                <c:pt idx="3">
                  <c:v>1584668</c:v>
                </c:pt>
                <c:pt idx="4">
                  <c:v>1640701</c:v>
                </c:pt>
                <c:pt idx="5">
                  <c:v>1701585</c:v>
                </c:pt>
                <c:pt idx="6">
                  <c:v>1738173</c:v>
                </c:pt>
              </c:numCache>
              <c:extLst xmlns:c16r2="http://schemas.microsoft.com/office/drawing/2015/06/chart"/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2072-402E-BB12-EEFDFE0EA3E0}"/>
            </c:ext>
          </c:extLst>
        </c:ser>
        <c:ser>
          <c:idx val="7"/>
          <c:order val="7"/>
          <c:tx>
            <c:strRef>
              <c:f>Sheet4!$A$9</c:f>
              <c:strCache>
                <c:ptCount val="1"/>
                <c:pt idx="0">
                  <c:v>HTF</c:v>
                </c:pt>
              </c:strCache>
            </c:strRef>
          </c:tx>
          <c:spPr>
            <a:ln w="3810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Sheet4!$B$1:$H$1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Sheet4!$B$9:$H$9</c:f>
              <c:numCache>
                <c:formatCode>_("$"* #,##0_);_("$"* \(#,##0\);_("$"* "-"_);_(@_)</c:formatCode>
                <c:ptCount val="7"/>
                <c:pt idx="0">
                  <c:v>3733566</c:v>
                </c:pt>
                <c:pt idx="1">
                  <c:v>5599220</c:v>
                </c:pt>
                <c:pt idx="2">
                  <c:v>7726903</c:v>
                </c:pt>
                <c:pt idx="3">
                  <c:v>6968067</c:v>
                </c:pt>
                <c:pt idx="4">
                  <c:v>10037054</c:v>
                </c:pt>
                <c:pt idx="5">
                  <c:v>24354671</c:v>
                </c:pt>
                <c:pt idx="6">
                  <c:v>26873570</c:v>
                </c:pt>
              </c:numCache>
              <c:extLst xmlns:c16r2="http://schemas.microsoft.com/office/drawing/2015/06/chart"/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2072-402E-BB12-EEFDFE0EA3E0}"/>
            </c:ext>
          </c:extLst>
        </c:ser>
        <c:ser>
          <c:idx val="8"/>
          <c:order val="8"/>
          <c:tx>
            <c:strRef>
              <c:f>Sheet4!$A$10</c:f>
              <c:strCache>
                <c:ptCount val="1"/>
                <c:pt idx="0">
                  <c:v>RHP</c:v>
                </c:pt>
              </c:strCache>
            </c:strRef>
          </c:tx>
          <c:spPr>
            <a:ln w="38100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Sheet4!$B$1:$H$1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Sheet4!$B$10:$H$10</c:f>
              <c:numCache>
                <c:formatCode>_("$"* #,##0_);_("$"* \(#,##0\);_("$"* "-"_);_(@_)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855000</c:v>
                </c:pt>
                <c:pt idx="5">
                  <c:v>1006258</c:v>
                </c:pt>
                <c:pt idx="6">
                  <c:v>1008572</c:v>
                </c:pt>
              </c:numCache>
              <c:extLst xmlns:c16r2="http://schemas.microsoft.com/office/drawing/2015/06/chart"/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2072-402E-BB12-EEFDFE0EA3E0}"/>
            </c:ext>
          </c:extLst>
        </c:ser>
        <c:ser>
          <c:idx val="10"/>
          <c:order val="9"/>
          <c:tx>
            <c:strRef>
              <c:f>Sheet4!$A$12</c:f>
              <c:strCache>
                <c:ptCount val="1"/>
                <c:pt idx="0">
                  <c:v>AHTF</c:v>
                </c:pt>
              </c:strCache>
            </c:strRef>
          </c:tx>
          <c:spPr>
            <a:ln w="38100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Sheet4!$B$1:$H$1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Sheet4!$B$12:$H$12</c:f>
              <c:numCache>
                <c:formatCode>_("$"* #,##0_);_("$"* \(#,##0\);_("$"* "-"_);_(@_)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60000000</c:v>
                </c:pt>
                <c:pt idx="5">
                  <c:v>0</c:v>
                </c:pt>
                <c:pt idx="6">
                  <c:v>0</c:v>
                </c:pt>
              </c:numCache>
              <c:extLst xmlns:c16r2="http://schemas.microsoft.com/office/drawing/2015/06/chart"/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9-2072-402E-BB12-EEFDFE0EA3E0}"/>
            </c:ext>
          </c:extLst>
        </c:ser>
        <c:ser>
          <c:idx val="11"/>
          <c:order val="10"/>
          <c:tx>
            <c:strRef>
              <c:f>Sheet4!$A$13</c:f>
              <c:strCache>
                <c:ptCount val="1"/>
                <c:pt idx="0">
                  <c:v>NRTC PLANNING</c:v>
                </c:pt>
              </c:strCache>
            </c:strRef>
          </c:tx>
          <c:spPr>
            <a:ln w="38100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Sheet4!$B$1:$H$1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Sheet4!$B$13:$H$13</c:f>
              <c:numCache>
                <c:formatCode>_("$"* #,##0_);_("$"* \(#,##0\);_("$"* "-"_);_(@_)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2000000</c:v>
                </c:pt>
                <c:pt idx="5">
                  <c:v>0</c:v>
                </c:pt>
                <c:pt idx="6">
                  <c:v>0</c:v>
                </c:pt>
              </c:numCache>
              <c:extLst xmlns:c16r2="http://schemas.microsoft.com/office/drawing/2015/06/chart"/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A-2072-402E-BB12-EEFDFE0EA3E0}"/>
            </c:ext>
          </c:extLst>
        </c:ser>
        <c:ser>
          <c:idx val="12"/>
          <c:order val="11"/>
          <c:tx>
            <c:strRef>
              <c:f>Sheet4!$A$14</c:f>
              <c:strCache>
                <c:ptCount val="1"/>
                <c:pt idx="0">
                  <c:v>NRTC IMPLEMENTATION</c:v>
                </c:pt>
              </c:strCache>
            </c:strRef>
          </c:tx>
          <c:spPr>
            <a:ln w="38100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Sheet4!$B$1:$H$1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Sheet4!$B$14:$H$14</c:f>
              <c:numCache>
                <c:formatCode>_("$"* #,##0_);_("$"* \(#,##0\);_("$"* "-"_);_(@_)</c:formatCode>
                <c:ptCount val="7"/>
                <c:pt idx="0">
                  <c:v>9797781</c:v>
                </c:pt>
                <c:pt idx="1">
                  <c:v>9850884</c:v>
                </c:pt>
                <c:pt idx="2">
                  <c:v>9736840</c:v>
                </c:pt>
                <c:pt idx="3">
                  <c:v>11907035</c:v>
                </c:pt>
                <c:pt idx="4">
                  <c:v>8702000</c:v>
                </c:pt>
                <c:pt idx="5">
                  <c:v>11400000</c:v>
                </c:pt>
                <c:pt idx="6">
                  <c:v>14500000</c:v>
                </c:pt>
              </c:numCache>
              <c:extLst xmlns:c16r2="http://schemas.microsoft.com/office/drawing/2015/06/chart"/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2072-402E-BB12-EEFDFE0EA3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38100">
              <a:solidFill>
                <a:srgbClr val="000000"/>
              </a:solidFill>
              <a:prstDash val="sysDash"/>
            </a:ln>
            <a:effectLst/>
          </c:spPr>
        </c:hiLowLines>
        <c:smooth val="0"/>
        <c:axId val="486587720"/>
        <c:axId val="486589288"/>
      </c:lineChart>
      <c:valAx>
        <c:axId val="486589288"/>
        <c:scaling>
          <c:orientation val="minMax"/>
        </c:scaling>
        <c:delete val="0"/>
        <c:axPos val="r"/>
        <c:majorGridlines>
          <c:spPr>
            <a:ln w="9525" cap="flat" cmpd="sng" algn="ctr">
              <a:solidFill>
                <a:schemeClr val="bg2">
                  <a:lumMod val="50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_);_(@_)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486587720"/>
        <c:crosses val="max"/>
        <c:crossBetween val="between"/>
      </c:valAx>
      <c:catAx>
        <c:axId val="486587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b" anchorCtr="0"/>
          <a:lstStyle/>
          <a:p>
            <a:pPr>
              <a:defRPr sz="20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48658928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"/>
          <c:y val="0.24611026378258952"/>
          <c:w val="0.23541291656579669"/>
          <c:h val="0.53698771069125018"/>
        </c:manualLayout>
      </c:layout>
      <c:overlay val="0"/>
      <c:spPr>
        <a:noFill/>
        <a:ln w="3810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5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199DC1-7A3B-4C53-A05F-6D494BAD8858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1E4BE4-5B1D-4ED0-97A1-C84729E33B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5867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859D86D-0B42-4021-871C-7B825D67F270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F9B9FAD-C12E-4186-B9EF-C6E1EE5739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684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B9FAD-C12E-4186-B9EF-C6E1EE5739D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358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B9FAD-C12E-4186-B9EF-C6E1EE5739D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9350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B9FAD-C12E-4186-B9EF-C6E1EE5739D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9828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B9FAD-C12E-4186-B9EF-C6E1EE5739D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5194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B9FAD-C12E-4186-B9EF-C6E1EE5739D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5155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B9FAD-C12E-4186-B9EF-C6E1EE5739D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6392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B9FAD-C12E-4186-B9EF-C6E1EE5739D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2002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B9FAD-C12E-4186-B9EF-C6E1EE5739D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8199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B9FAD-C12E-4186-B9EF-C6E1EE5739D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4061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B9FAD-C12E-4186-B9EF-C6E1EE5739DB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139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B9FAD-C12E-4186-B9EF-C6E1EE5739D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684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B9FAD-C12E-4186-B9EF-C6E1EE5739D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1790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B9FAD-C12E-4186-B9EF-C6E1EE5739D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6344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B9FAD-C12E-4186-B9EF-C6E1EE5739D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6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B9FAD-C12E-4186-B9EF-C6E1EE5739DB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761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9B9FAD-C12E-4186-B9EF-C6E1EE5739D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839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B9FAD-C12E-4186-B9EF-C6E1EE5739D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1127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B9FAD-C12E-4186-B9EF-C6E1EE5739D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7593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B9FAD-C12E-4186-B9EF-C6E1EE5739D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1833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B9FAD-C12E-4186-B9EF-C6E1EE5739D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9376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B9FAD-C12E-4186-B9EF-C6E1EE5739D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839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B9FAD-C12E-4186-B9EF-C6E1EE5739D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298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4263D89E-8C1D-446E-91F7-FABB29A46608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80524" y="236540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075B8FD-CBED-4A39-A3C5-C5DBECCFDC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D89E-8C1D-446E-91F7-FABB29A46608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5B8FD-CBED-4A39-A3C5-C5DBECCFDC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609602"/>
            <a:ext cx="27432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1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248404"/>
            <a:ext cx="2946400" cy="365125"/>
          </a:xfrm>
        </p:spPr>
        <p:txBody>
          <a:bodyPr/>
          <a:lstStyle/>
          <a:p>
            <a:fld id="{4263D89E-8C1D-446E-91F7-FABB29A46608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2" y="6248209"/>
            <a:ext cx="743131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8128425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8189385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8189385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075085" y="103717"/>
            <a:ext cx="533400" cy="325968"/>
          </a:xfrm>
        </p:spPr>
        <p:txBody>
          <a:bodyPr/>
          <a:lstStyle/>
          <a:p>
            <a:fld id="{8075B8FD-CBED-4A39-A3C5-C5DBECCFDC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3D8E7E-5E28-485B-B35C-0A6A068A253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8200" y="1637551"/>
            <a:ext cx="10515600" cy="132503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9733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D89E-8C1D-446E-91F7-FABB29A46608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075B8FD-CBED-4A39-A3C5-C5DBECCFDC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2" y="2743202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D89E-8C1D-446E-91F7-FABB29A46608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075B8FD-CBED-4A39-A3C5-C5DBECCFDC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263D89E-8C1D-446E-91F7-FABB29A46608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075B8FD-CBED-4A39-A3C5-C5DBECCFDC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73051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263D89E-8C1D-446E-91F7-FABB29A46608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075B8FD-CBED-4A39-A3C5-C5DBECCFDC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D89E-8C1D-446E-91F7-FABB29A46608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075B8FD-CBED-4A39-A3C5-C5DBECCFDC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D89E-8C1D-446E-91F7-FABB29A46608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075B8FD-CBED-4A39-A3C5-C5DBECCFDC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3051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D89E-8C1D-446E-91F7-FABB29A46608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075B8FD-CBED-4A39-A3C5-C5DBECCFDC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31200" y="6248402"/>
            <a:ext cx="3556000" cy="365125"/>
          </a:xfrm>
        </p:spPr>
        <p:txBody>
          <a:bodyPr rtlCol="0"/>
          <a:lstStyle/>
          <a:p>
            <a:fld id="{4263D89E-8C1D-446E-91F7-FABB29A46608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075B8FD-CBED-4A39-A3C5-C5DBECCFDC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2133600" y="6248208"/>
            <a:ext cx="6096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128000" y="6248402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263D89E-8C1D-446E-91F7-FABB29A46608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12802" y="6248208"/>
            <a:ext cx="7228111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787400" y="1280160"/>
            <a:ext cx="11404601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075B8FD-CBED-4A39-A3C5-C5DBECCFDC8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7" r:id="rId12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13" Type="http://schemas.openxmlformats.org/officeDocument/2006/relationships/image" Target="../media/image15.jpg"/><Relationship Id="rId3" Type="http://schemas.openxmlformats.org/officeDocument/2006/relationships/image" Target="../media/image5.jpeg"/><Relationship Id="rId7" Type="http://schemas.openxmlformats.org/officeDocument/2006/relationships/image" Target="../media/image9.jpg"/><Relationship Id="rId12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g"/><Relationship Id="rId11" Type="http://schemas.openxmlformats.org/officeDocument/2006/relationships/image" Target="../media/image13.jpg"/><Relationship Id="rId5" Type="http://schemas.openxmlformats.org/officeDocument/2006/relationships/image" Target="../media/image7.jpg"/><Relationship Id="rId10" Type="http://schemas.openxmlformats.org/officeDocument/2006/relationships/image" Target="../media/image12.jpg"/><Relationship Id="rId4" Type="http://schemas.openxmlformats.org/officeDocument/2006/relationships/image" Target="../media/image6.jpg"/><Relationship Id="rId9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90FB574-7D1A-4E51-B92A-63097DD2FF96}"/>
              </a:ext>
            </a:extLst>
          </p:cNvPr>
          <p:cNvSpPr/>
          <p:nvPr/>
        </p:nvSpPr>
        <p:spPr>
          <a:xfrm>
            <a:off x="8686800" y="4114800"/>
            <a:ext cx="3505200" cy="1905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2362200"/>
            <a:ext cx="12192000" cy="1905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Map&#10;&#10;Description automatically generated">
            <a:extLst>
              <a:ext uri="{FF2B5EF4-FFF2-40B4-BE49-F238E27FC236}">
                <a16:creationId xmlns:a16="http://schemas.microsoft.com/office/drawing/2014/main" xmlns="" id="{023F8798-03DB-419D-A5C1-8AEA38E9F4A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4075"/>
            <a:ext cx="3569319" cy="66098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709BA2C-2E8C-41C7-A2E1-E29C776D224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353" y="2818761"/>
            <a:ext cx="1724247" cy="966487"/>
          </a:xfrm>
          <a:prstGeom prst="rect">
            <a:avLst/>
          </a:prstGeom>
        </p:spPr>
      </p:pic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xmlns="" id="{C5150240-4B70-41F2-BFD9-8383D4FFC45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00" y="4312665"/>
            <a:ext cx="2743200" cy="166167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C0B6FB52-D000-4CD1-91CB-34D089E52F89}"/>
              </a:ext>
            </a:extLst>
          </p:cNvPr>
          <p:cNvGrpSpPr/>
          <p:nvPr/>
        </p:nvGrpSpPr>
        <p:grpSpPr>
          <a:xfrm>
            <a:off x="4102718" y="2137754"/>
            <a:ext cx="8546481" cy="1905000"/>
            <a:chOff x="4102718" y="2209800"/>
            <a:chExt cx="8546481" cy="1905000"/>
          </a:xfrm>
        </p:grpSpPr>
        <p:sp>
          <p:nvSpPr>
            <p:cNvPr id="7" name="Title 3">
              <a:extLst>
                <a:ext uri="{FF2B5EF4-FFF2-40B4-BE49-F238E27FC236}">
                  <a16:creationId xmlns:a16="http://schemas.microsoft.com/office/drawing/2014/main" xmlns="" id="{B737E3BF-4354-4714-ABAF-EA3168D55F27}"/>
                </a:ext>
              </a:extLst>
            </p:cNvPr>
            <p:cNvSpPr txBox="1">
              <a:spLocks/>
            </p:cNvSpPr>
            <p:nvPr/>
          </p:nvSpPr>
          <p:spPr>
            <a:xfrm>
              <a:off x="4102719" y="2209800"/>
              <a:ext cx="8105232" cy="1905000"/>
            </a:xfrm>
            <a:prstGeom prst="rect">
              <a:avLst/>
            </a:prstGeom>
          </p:spPr>
          <p:txBody>
            <a:bodyPr vert="horz" anchor="b">
              <a:normAutofit/>
            </a:bodyPr>
            <a:lstStyle>
              <a:lvl1pPr algn="l" rtl="0" eaLnBrk="1" latinLnBrk="0" hangingPunct="1">
                <a:spcBef>
                  <a:spcPct val="0"/>
                </a:spcBef>
                <a:buNone/>
                <a:defRPr kumimoji="0" sz="4400" kern="1200" cap="all" baseline="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b="1" cap="small" dirty="0">
                  <a:solidFill>
                    <a:schemeClr val="bg1"/>
                  </a:solidFill>
                  <a:latin typeface="Century Gothic" panose="020B0502020202020204" pitchFamily="34" charset="0"/>
                  <a:ea typeface="+mn-ea"/>
                  <a:cs typeface="Khmer UI" pitchFamily="34" charset="0"/>
                </a:rPr>
                <a:t>Building Strong Communities</a:t>
              </a:r>
              <a:r>
                <a:rPr lang="en-US" sz="2800" b="1" dirty="0">
                  <a:solidFill>
                    <a:schemeClr val="bg1"/>
                  </a:solidFill>
                </a:rPr>
                <a:t/>
              </a:r>
              <a:br>
                <a:rPr lang="en-US" sz="2800" b="1" dirty="0">
                  <a:solidFill>
                    <a:schemeClr val="bg1"/>
                  </a:solidFill>
                </a:rPr>
              </a:br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19A971A7-A266-4685-AC7C-C4F3507CBDD5}"/>
                </a:ext>
              </a:extLst>
            </p:cNvPr>
            <p:cNvSpPr txBox="1"/>
            <p:nvPr/>
          </p:nvSpPr>
          <p:spPr>
            <a:xfrm>
              <a:off x="4102718" y="3520625"/>
              <a:ext cx="854648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i="1" cap="small" dirty="0">
                  <a:solidFill>
                    <a:srgbClr val="0070C0"/>
                  </a:solidFill>
                  <a:latin typeface="Century Gothic" panose="020B0502020202020204" pitchFamily="34" charset="0"/>
                </a:rPr>
                <a:t>State &amp; Federal Investments Available To Support Your Projects</a:t>
              </a:r>
              <a:endParaRPr lang="en-US" b="1" i="1" dirty="0">
                <a:solidFill>
                  <a:srgbClr val="0070C0"/>
                </a:solidFill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828801" y="2667002"/>
            <a:ext cx="8686799" cy="3733799"/>
          </a:xfrm>
        </p:spPr>
        <p:txBody>
          <a:bodyPr anchor="t" anchorCtr="0">
            <a:normAutofit/>
          </a:bodyPr>
          <a:lstStyle/>
          <a:p>
            <a:pPr marL="342900" indent="-342900">
              <a:buClr>
                <a:schemeClr val="tx2">
                  <a:lumMod val="60000"/>
                  <a:lumOff val="40000"/>
                </a:schemeClr>
              </a:buClr>
              <a:buFontTx/>
              <a:buChar char="-"/>
            </a:pPr>
            <a:r>
              <a:rPr lang="en-US" sz="2500" cap="small" dirty="0">
                <a:solidFill>
                  <a:schemeClr val="tx1"/>
                </a:solidFill>
                <a:latin typeface="Century Gothic" panose="020B0502020202020204" pitchFamily="34" charset="0"/>
              </a:rPr>
              <a:t>Housing assistance &amp; supportive services for persons living with HIV/AIDS</a:t>
            </a:r>
          </a:p>
          <a:p>
            <a:pPr marL="342900" indent="-342900">
              <a:buClr>
                <a:schemeClr val="tx2">
                  <a:lumMod val="60000"/>
                  <a:lumOff val="40000"/>
                </a:schemeClr>
              </a:buClr>
              <a:buFontTx/>
              <a:buChar char="-"/>
            </a:pPr>
            <a:r>
              <a:rPr lang="en-US" sz="2500" cap="small" dirty="0">
                <a:solidFill>
                  <a:schemeClr val="tx1"/>
                </a:solidFill>
                <a:latin typeface="Century Gothic" panose="020B0502020202020204" pitchFamily="34" charset="0"/>
              </a:rPr>
              <a:t>Assisted households pay 30% of adjusted monthly income (Voucher) </a:t>
            </a:r>
          </a:p>
          <a:p>
            <a:pPr marL="342900" indent="-342900">
              <a:buClr>
                <a:schemeClr val="tx2">
                  <a:lumMod val="60000"/>
                  <a:lumOff val="40000"/>
                </a:schemeClr>
              </a:buClr>
              <a:buFontTx/>
              <a:buChar char="-"/>
            </a:pPr>
            <a:r>
              <a:rPr lang="en-US" sz="2500" b="1" cap="small" dirty="0">
                <a:solidFill>
                  <a:schemeClr val="accent1"/>
                </a:solidFill>
                <a:latin typeface="Century Gothic" panose="020B0502020202020204" pitchFamily="34" charset="0"/>
              </a:rPr>
              <a:t>State/DHSS: </a:t>
            </a:r>
            <a:r>
              <a:rPr lang="en-US" sz="2500" cap="small" dirty="0">
                <a:solidFill>
                  <a:schemeClr val="tx1"/>
                </a:solidFill>
                <a:latin typeface="Century Gothic" panose="020B0502020202020204" pitchFamily="34" charset="0"/>
              </a:rPr>
              <a:t>Atlantic, Cape May, Cumberland, Mercer, Salem and Warren counties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8800" y="1524000"/>
            <a:ext cx="8686799" cy="1149928"/>
          </a:xfrm>
        </p:spPr>
        <p:txBody>
          <a:bodyPr>
            <a:normAutofit/>
          </a:bodyPr>
          <a:lstStyle/>
          <a:p>
            <a:r>
              <a:rPr lang="en-US" b="1" dirty="0">
                <a:latin typeface="Century Gothic" panose="020B0502020202020204" pitchFamily="34" charset="0"/>
                <a:cs typeface="Khmer UI" pitchFamily="34" charset="0"/>
              </a:rPr>
              <a:t>HOPWA</a:t>
            </a:r>
            <a:endParaRPr lang="en-US" dirty="0"/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xmlns="" id="{015F84C6-0DCA-49DD-AC10-387CFAF6D9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273051"/>
            <a:ext cx="1398181" cy="84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69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828801" y="2590800"/>
            <a:ext cx="8686800" cy="3994149"/>
          </a:xfrm>
        </p:spPr>
        <p:txBody>
          <a:bodyPr anchor="t" anchorCtr="0">
            <a:normAutofit/>
          </a:bodyPr>
          <a:lstStyle/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en-US" sz="4400" b="1" dirty="0"/>
              <a:t>PILOT PROGRAM</a:t>
            </a:r>
          </a:p>
          <a:p>
            <a:pPr marL="342900" indent="-342900">
              <a:buClr>
                <a:schemeClr val="tx2">
                  <a:lumMod val="60000"/>
                  <a:lumOff val="40000"/>
                </a:schemeClr>
              </a:buClr>
              <a:buFontTx/>
              <a:buChar char="-"/>
            </a:pPr>
            <a:r>
              <a:rPr lang="en-US" sz="2500" cap="small" dirty="0">
                <a:solidFill>
                  <a:schemeClr val="tx1"/>
                </a:solidFill>
                <a:latin typeface="Century Gothic" panose="020B0502020202020204" pitchFamily="34" charset="0"/>
              </a:rPr>
              <a:t>Temporary Housing for individuals in </a:t>
            </a:r>
            <a:r>
              <a:rPr lang="en-US" sz="2500" b="1" cap="small" dirty="0">
                <a:solidFill>
                  <a:schemeClr val="accent1"/>
                </a:solidFill>
                <a:latin typeface="Century Gothic" panose="020B0502020202020204" pitchFamily="34" charset="0"/>
              </a:rPr>
              <a:t>recovery from substance use disorder </a:t>
            </a:r>
            <a:r>
              <a:rPr lang="en-US" sz="2500" cap="small" dirty="0">
                <a:solidFill>
                  <a:schemeClr val="tx1"/>
                </a:solidFill>
                <a:latin typeface="Century Gothic" panose="020B0502020202020204" pitchFamily="34" charset="0"/>
              </a:rPr>
              <a:t>for 18-24</a:t>
            </a:r>
          </a:p>
          <a:p>
            <a:pPr marL="342900" indent="-342900">
              <a:buClr>
                <a:schemeClr val="tx2">
                  <a:lumMod val="60000"/>
                  <a:lumOff val="40000"/>
                </a:schemeClr>
              </a:buClr>
              <a:buFontTx/>
              <a:buChar char="-"/>
            </a:pPr>
            <a:r>
              <a:rPr lang="en-US" sz="2500" cap="small" dirty="0">
                <a:solidFill>
                  <a:schemeClr val="tx1"/>
                </a:solidFill>
                <a:latin typeface="Century Gothic" panose="020B0502020202020204" pitchFamily="34" charset="0"/>
              </a:rPr>
              <a:t>State Allocation Only </a:t>
            </a:r>
          </a:p>
          <a:p>
            <a:pPr marL="342900" indent="-342900">
              <a:buClr>
                <a:schemeClr val="tx2">
                  <a:lumMod val="60000"/>
                  <a:lumOff val="40000"/>
                </a:schemeClr>
              </a:buClr>
              <a:buFontTx/>
              <a:buChar char="-"/>
            </a:pPr>
            <a:r>
              <a:rPr lang="en-US" sz="2500" b="1" cap="small" dirty="0">
                <a:solidFill>
                  <a:schemeClr val="accent1"/>
                </a:solidFill>
                <a:latin typeface="Century Gothic" panose="020B0502020202020204" pitchFamily="34" charset="0"/>
              </a:rPr>
              <a:t>5 Counties: </a:t>
            </a:r>
            <a:r>
              <a:rPr lang="en-US" sz="2500" cap="small" dirty="0">
                <a:solidFill>
                  <a:schemeClr val="tx1"/>
                </a:solidFill>
                <a:latin typeface="Century Gothic" panose="020B0502020202020204" pitchFamily="34" charset="0"/>
              </a:rPr>
              <a:t>Atlantic, Camden, Essex, Monmouth or Ocean counties</a:t>
            </a:r>
          </a:p>
          <a:p>
            <a:pPr marL="342900" indent="-342900">
              <a:buClr>
                <a:schemeClr val="tx2">
                  <a:lumMod val="60000"/>
                  <a:lumOff val="40000"/>
                </a:schemeClr>
              </a:buClr>
              <a:buFontTx/>
              <a:buChar char="-"/>
            </a:pPr>
            <a:r>
              <a:rPr lang="en-US" sz="2500" cap="small" dirty="0">
                <a:solidFill>
                  <a:schemeClr val="tx1"/>
                </a:solidFill>
                <a:latin typeface="Century Gothic" panose="020B0502020202020204" pitchFamily="34" charset="0"/>
              </a:rPr>
              <a:t>Class F License (Cooperative Sober Living Residences) </a:t>
            </a:r>
          </a:p>
          <a:p>
            <a:pPr marL="342900" indent="-342900">
              <a:buClr>
                <a:schemeClr val="tx2">
                  <a:lumMod val="60000"/>
                  <a:lumOff val="40000"/>
                </a:schemeClr>
              </a:buClr>
              <a:buFontTx/>
              <a:buChar char="-"/>
            </a:pPr>
            <a:r>
              <a:rPr lang="en-US" sz="2500" b="1" cap="small" dirty="0">
                <a:solidFill>
                  <a:schemeClr val="accent1"/>
                </a:solidFill>
                <a:latin typeface="Century Gothic" panose="020B0502020202020204" pitchFamily="34" charset="0"/>
              </a:rPr>
              <a:t>Maximum Award: </a:t>
            </a:r>
            <a:r>
              <a:rPr lang="en-US" sz="2500" cap="small" dirty="0">
                <a:solidFill>
                  <a:schemeClr val="tx1"/>
                </a:solidFill>
                <a:latin typeface="Century Gothic" panose="020B0502020202020204" pitchFamily="34" charset="0"/>
              </a:rPr>
              <a:t>$600,000</a:t>
            </a:r>
          </a:p>
          <a:p>
            <a:pPr marL="342900" indent="-342900">
              <a:buClr>
                <a:schemeClr val="tx2">
                  <a:lumMod val="60000"/>
                  <a:lumOff val="40000"/>
                </a:schemeClr>
              </a:buClr>
              <a:buFontTx/>
              <a:buChar char="-"/>
            </a:pPr>
            <a:endParaRPr lang="en-US" sz="2500" cap="small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8800" y="1524000"/>
            <a:ext cx="8686799" cy="1149928"/>
          </a:xfrm>
        </p:spPr>
        <p:txBody>
          <a:bodyPr>
            <a:normAutofit/>
          </a:bodyPr>
          <a:lstStyle/>
          <a:p>
            <a:r>
              <a:rPr lang="en-US" b="1" dirty="0">
                <a:latin typeface="Century Gothic" panose="020B0502020202020204" pitchFamily="34" charset="0"/>
                <a:cs typeface="Khmer UI" pitchFamily="34" charset="0"/>
              </a:rPr>
              <a:t>RHP</a:t>
            </a:r>
            <a:endParaRPr lang="en-US" dirty="0"/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xmlns="" id="{64F27D9B-C2D8-42B5-B82E-D8D361B5EB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273051"/>
            <a:ext cx="1398181" cy="84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586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8800" y="1524000"/>
            <a:ext cx="8686799" cy="1149928"/>
          </a:xfrm>
        </p:spPr>
        <p:txBody>
          <a:bodyPr>
            <a:normAutofit/>
          </a:bodyPr>
          <a:lstStyle/>
          <a:p>
            <a:r>
              <a:rPr lang="en-US" b="1" dirty="0">
                <a:latin typeface="Century Gothic" panose="020B0502020202020204" pitchFamily="34" charset="0"/>
                <a:cs typeface="Khmer UI" pitchFamily="34" charset="0"/>
              </a:rPr>
              <a:t>NHTF</a:t>
            </a:r>
            <a:endParaRPr lang="en-US" dirty="0"/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xmlns="" id="{6192A041-0870-4B62-AC7C-29AF7DDC4A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296064"/>
            <a:ext cx="1398181" cy="846936"/>
          </a:xfrm>
          <a:prstGeom prst="rect">
            <a:avLst/>
          </a:prstGeom>
        </p:spPr>
      </p:pic>
      <p:sp>
        <p:nvSpPr>
          <p:cNvPr id="5" name="Text Placeholder 1">
            <a:extLst>
              <a:ext uri="{FF2B5EF4-FFF2-40B4-BE49-F238E27FC236}">
                <a16:creationId xmlns:a16="http://schemas.microsoft.com/office/drawing/2014/main" xmlns="" id="{1F972047-628A-41CE-8BBC-456FCB0295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28801" y="2667002"/>
            <a:ext cx="8686800" cy="3733799"/>
          </a:xfrm>
        </p:spPr>
        <p:txBody>
          <a:bodyPr anchor="t" anchorCtr="0">
            <a:normAutofit/>
          </a:bodyPr>
          <a:lstStyle/>
          <a:p>
            <a:pPr marL="342900" indent="-342900">
              <a:buClr>
                <a:schemeClr val="tx2">
                  <a:lumMod val="60000"/>
                  <a:lumOff val="40000"/>
                </a:schemeClr>
              </a:buClr>
              <a:buFontTx/>
              <a:buChar char="-"/>
            </a:pPr>
            <a:r>
              <a:rPr lang="en-US" sz="2500" cap="small" dirty="0">
                <a:solidFill>
                  <a:schemeClr val="tx1"/>
                </a:solidFill>
                <a:latin typeface="Century Gothic" panose="020B0502020202020204" pitchFamily="34" charset="0"/>
              </a:rPr>
              <a:t>For the acquisition, construction or rehabilitation of up to </a:t>
            </a:r>
            <a:r>
              <a:rPr lang="en-US" sz="2500" b="1" cap="small" dirty="0">
                <a:solidFill>
                  <a:schemeClr val="accent1"/>
                </a:solidFill>
                <a:latin typeface="Century Gothic" panose="020B0502020202020204" pitchFamily="34" charset="0"/>
              </a:rPr>
              <a:t>4</a:t>
            </a:r>
            <a:r>
              <a:rPr lang="en-US" sz="2500" cap="small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US" sz="2500" b="1" cap="small" dirty="0">
                <a:solidFill>
                  <a:schemeClr val="accent1"/>
                </a:solidFill>
                <a:latin typeface="Century Gothic" panose="020B0502020202020204" pitchFamily="34" charset="0"/>
              </a:rPr>
              <a:t>Rental Units </a:t>
            </a:r>
            <a:r>
              <a:rPr lang="en-US" sz="2500" cap="small" dirty="0">
                <a:solidFill>
                  <a:schemeClr val="tx1"/>
                </a:solidFill>
                <a:latin typeface="Century Gothic" panose="020B0502020202020204" pitchFamily="34" charset="0"/>
              </a:rPr>
              <a:t>for extremely low-income special needs households </a:t>
            </a:r>
            <a:r>
              <a:rPr lang="en-US" sz="2500" b="1" cap="small" dirty="0">
                <a:solidFill>
                  <a:schemeClr val="accent1"/>
                </a:solidFill>
                <a:latin typeface="Century Gothic" panose="020B0502020202020204" pitchFamily="34" charset="0"/>
              </a:rPr>
              <a:t>(&lt;30% of AMI)</a:t>
            </a:r>
            <a:r>
              <a:rPr lang="en-US" sz="2500" cap="small" dirty="0">
                <a:solidFill>
                  <a:schemeClr val="tx1"/>
                </a:solidFill>
                <a:latin typeface="Century Gothic" panose="020B0502020202020204" pitchFamily="34" charset="0"/>
              </a:rPr>
              <a:t>, which are paired with </a:t>
            </a:r>
            <a:r>
              <a:rPr lang="en-US" sz="2500" b="1" cap="small" dirty="0">
                <a:solidFill>
                  <a:schemeClr val="accent1"/>
                </a:solidFill>
                <a:latin typeface="Century Gothic" panose="020B0502020202020204" pitchFamily="34" charset="0"/>
              </a:rPr>
              <a:t>Project Based Vouchers</a:t>
            </a:r>
            <a:r>
              <a:rPr lang="en-US" sz="2500" cap="small" dirty="0">
                <a:solidFill>
                  <a:schemeClr val="tx1"/>
                </a:solidFill>
                <a:latin typeface="Century Gothic" panose="020B0502020202020204" pitchFamily="34" charset="0"/>
              </a:rPr>
              <a:t>. </a:t>
            </a:r>
          </a:p>
          <a:p>
            <a:pPr marL="342900" indent="-342900">
              <a:buClr>
                <a:schemeClr val="tx2">
                  <a:lumMod val="60000"/>
                  <a:lumOff val="40000"/>
                </a:schemeClr>
              </a:buClr>
              <a:buFontTx/>
              <a:buChar char="-"/>
            </a:pPr>
            <a:r>
              <a:rPr lang="en-US" sz="2500" b="1" cap="small" dirty="0">
                <a:solidFill>
                  <a:schemeClr val="accent1"/>
                </a:solidFill>
                <a:latin typeface="Century Gothic" panose="020B0502020202020204" pitchFamily="34" charset="0"/>
              </a:rPr>
              <a:t>Maximum Award: </a:t>
            </a:r>
            <a:r>
              <a:rPr lang="en-US" sz="2500" cap="small" dirty="0">
                <a:solidFill>
                  <a:schemeClr val="tx1"/>
                </a:solidFill>
                <a:latin typeface="Century Gothic" panose="020B0502020202020204" pitchFamily="34" charset="0"/>
              </a:rPr>
              <a:t>$1,000,000</a:t>
            </a:r>
          </a:p>
        </p:txBody>
      </p:sp>
    </p:spTree>
    <p:extLst>
      <p:ext uri="{BB962C8B-B14F-4D97-AF65-F5344CB8AC3E}">
        <p14:creationId xmlns:p14="http://schemas.microsoft.com/office/powerpoint/2010/main" val="2328987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8800" y="1524000"/>
            <a:ext cx="8686799" cy="1149928"/>
          </a:xfrm>
        </p:spPr>
        <p:txBody>
          <a:bodyPr>
            <a:normAutofit/>
          </a:bodyPr>
          <a:lstStyle/>
          <a:p>
            <a:r>
              <a:rPr lang="en-US" b="1" dirty="0">
                <a:latin typeface="Century Gothic" panose="020B0502020202020204" pitchFamily="34" charset="0"/>
                <a:cs typeface="Khmer UI" pitchFamily="34" charset="0"/>
              </a:rPr>
              <a:t>AHTF</a:t>
            </a:r>
            <a:endParaRPr lang="en-US" dirty="0"/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xmlns="" id="{E895FFDC-DD91-42DE-92C1-B5ABCE5BED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273051"/>
            <a:ext cx="1398181" cy="846936"/>
          </a:xfrm>
          <a:prstGeom prst="rect">
            <a:avLst/>
          </a:prstGeom>
        </p:spPr>
      </p:pic>
      <p:sp>
        <p:nvSpPr>
          <p:cNvPr id="5" name="Text Placeholder 1">
            <a:extLst>
              <a:ext uri="{FF2B5EF4-FFF2-40B4-BE49-F238E27FC236}">
                <a16:creationId xmlns:a16="http://schemas.microsoft.com/office/drawing/2014/main" xmlns="" id="{07023D2E-211F-4C7B-A03C-430879EAF8AC}"/>
              </a:ext>
            </a:extLst>
          </p:cNvPr>
          <p:cNvSpPr txBox="1">
            <a:spLocks/>
          </p:cNvSpPr>
          <p:nvPr/>
        </p:nvSpPr>
        <p:spPr>
          <a:xfrm>
            <a:off x="1828801" y="2667002"/>
            <a:ext cx="8686800" cy="3733799"/>
          </a:xfrm>
          <a:prstGeom prst="rect">
            <a:avLst/>
          </a:prstGeom>
        </p:spPr>
        <p:txBody>
          <a:bodyPr vert="horz" anchor="t" anchorCtr="0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chemeClr val="tx2">
                  <a:lumMod val="60000"/>
                  <a:lumOff val="40000"/>
                </a:schemeClr>
              </a:buClr>
              <a:buFontTx/>
              <a:buChar char="-"/>
            </a:pPr>
            <a:r>
              <a:rPr lang="en-US" sz="2500" cap="small" dirty="0">
                <a:solidFill>
                  <a:schemeClr val="tx1"/>
                </a:solidFill>
                <a:latin typeface="Century Gothic" panose="020B0502020202020204" pitchFamily="34" charset="0"/>
              </a:rPr>
              <a:t>Housing Production Program for the Acquisition, Construction and/or Rehabilitation of up to </a:t>
            </a:r>
            <a:r>
              <a:rPr lang="en-US" sz="2500" b="1" cap="small" dirty="0">
                <a:solidFill>
                  <a:schemeClr val="accent1"/>
                </a:solidFill>
                <a:latin typeface="Century Gothic" panose="020B0502020202020204" pitchFamily="34" charset="0"/>
              </a:rPr>
              <a:t>25 Units </a:t>
            </a:r>
            <a:r>
              <a:rPr lang="en-US" sz="2500" cap="small" dirty="0">
                <a:solidFill>
                  <a:schemeClr val="tx1"/>
                </a:solidFill>
                <a:latin typeface="Century Gothic" panose="020B0502020202020204" pitchFamily="34" charset="0"/>
              </a:rPr>
              <a:t>of low- and moderate-income housing</a:t>
            </a:r>
          </a:p>
          <a:p>
            <a:pPr marL="342900" indent="-342900">
              <a:buClr>
                <a:schemeClr val="tx2">
                  <a:lumMod val="60000"/>
                  <a:lumOff val="40000"/>
                </a:schemeClr>
              </a:buClr>
              <a:buFontTx/>
              <a:buChar char="-"/>
            </a:pPr>
            <a:r>
              <a:rPr lang="en-US" sz="2500" b="1" cap="small" dirty="0">
                <a:solidFill>
                  <a:schemeClr val="accent1"/>
                </a:solidFill>
                <a:latin typeface="Century Gothic" panose="020B0502020202020204" pitchFamily="34" charset="0"/>
              </a:rPr>
              <a:t>Maximum Award: </a:t>
            </a:r>
            <a:r>
              <a:rPr lang="en-US" sz="2500" cap="small" dirty="0">
                <a:solidFill>
                  <a:schemeClr val="tx1"/>
                </a:solidFill>
                <a:latin typeface="Century Gothic" panose="020B0502020202020204" pitchFamily="34" charset="0"/>
              </a:rPr>
              <a:t>approx. $6,000,000 </a:t>
            </a:r>
          </a:p>
        </p:txBody>
      </p:sp>
    </p:spTree>
    <p:extLst>
      <p:ext uri="{BB962C8B-B14F-4D97-AF65-F5344CB8AC3E}">
        <p14:creationId xmlns:p14="http://schemas.microsoft.com/office/powerpoint/2010/main" val="404800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828800" y="2667002"/>
            <a:ext cx="6553199" cy="4098667"/>
          </a:xfrm>
        </p:spPr>
        <p:txBody>
          <a:bodyPr anchor="t" anchorCtr="0">
            <a:normAutofit/>
          </a:bodyPr>
          <a:lstStyle/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en-US" sz="3600" b="1" dirty="0"/>
              <a:t>PLANNING &amp; IMPLEMENTATION</a:t>
            </a:r>
          </a:p>
          <a:p>
            <a:pPr marL="342900" indent="-342900">
              <a:buClr>
                <a:schemeClr val="tx2">
                  <a:lumMod val="60000"/>
                  <a:lumOff val="40000"/>
                </a:schemeClr>
              </a:buClr>
              <a:buFontTx/>
              <a:buChar char="-"/>
            </a:pPr>
            <a:r>
              <a:rPr lang="en-US" sz="2500" cap="small" dirty="0">
                <a:solidFill>
                  <a:schemeClr val="tx1"/>
                </a:solidFill>
                <a:latin typeface="Century Gothic" panose="020B0502020202020204" pitchFamily="34" charset="0"/>
              </a:rPr>
              <a:t>100% Tax Credit </a:t>
            </a:r>
          </a:p>
          <a:p>
            <a:pPr marL="342900" indent="-342900">
              <a:buClr>
                <a:schemeClr val="tx2">
                  <a:lumMod val="60000"/>
                  <a:lumOff val="40000"/>
                </a:schemeClr>
              </a:buClr>
              <a:buFontTx/>
              <a:buChar char="-"/>
            </a:pPr>
            <a:r>
              <a:rPr lang="en-US" sz="2500" cap="small" dirty="0">
                <a:solidFill>
                  <a:schemeClr val="tx1"/>
                </a:solidFill>
                <a:latin typeface="Century Gothic" panose="020B0502020202020204" pitchFamily="34" charset="0"/>
              </a:rPr>
              <a:t>Awards to projects in neighborhoods with approved NRTC Plans</a:t>
            </a:r>
          </a:p>
          <a:p>
            <a:pPr marL="342900" indent="-342900">
              <a:buClr>
                <a:schemeClr val="tx2">
                  <a:lumMod val="60000"/>
                  <a:lumOff val="40000"/>
                </a:schemeClr>
              </a:buClr>
              <a:buFontTx/>
              <a:buChar char="-"/>
            </a:pPr>
            <a:r>
              <a:rPr lang="en-US" sz="2500" cap="small" dirty="0">
                <a:solidFill>
                  <a:schemeClr val="tx1"/>
                </a:solidFill>
                <a:latin typeface="Century Gothic" panose="020B0502020202020204" pitchFamily="34" charset="0"/>
              </a:rPr>
              <a:t>Recently Approved </a:t>
            </a:r>
            <a:r>
              <a:rPr lang="en-US" sz="2500" b="1" cap="small" dirty="0">
                <a:solidFill>
                  <a:schemeClr val="accent1"/>
                </a:solidFill>
                <a:latin typeface="Century Gothic" panose="020B0502020202020204" pitchFamily="34" charset="0"/>
              </a:rPr>
              <a:t>21 New NRTC Plans</a:t>
            </a:r>
          </a:p>
          <a:p>
            <a:pPr marL="342900" indent="-342900">
              <a:buClr>
                <a:schemeClr val="tx2">
                  <a:lumMod val="60000"/>
                  <a:lumOff val="40000"/>
                </a:schemeClr>
              </a:buClr>
              <a:buFontTx/>
              <a:buChar char="-"/>
            </a:pPr>
            <a:r>
              <a:rPr lang="en-US" sz="2500" b="1" cap="small" dirty="0">
                <a:solidFill>
                  <a:schemeClr val="accent1"/>
                </a:solidFill>
                <a:latin typeface="Century Gothic" panose="020B0502020202020204" pitchFamily="34" charset="0"/>
              </a:rPr>
              <a:t>Maximum Award: </a:t>
            </a:r>
            <a:r>
              <a:rPr lang="en-US" sz="2500" cap="small" dirty="0">
                <a:solidFill>
                  <a:schemeClr val="tx1"/>
                </a:solidFill>
                <a:latin typeface="Century Gothic" panose="020B0502020202020204" pitchFamily="34" charset="0"/>
              </a:rPr>
              <a:t>$1,000,000 (Project)</a:t>
            </a:r>
            <a:endParaRPr lang="en-US" sz="2500" b="1" cap="small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endParaRPr lang="en-US" sz="36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8800" y="1524000"/>
            <a:ext cx="8686799" cy="1149928"/>
          </a:xfrm>
        </p:spPr>
        <p:txBody>
          <a:bodyPr>
            <a:normAutofit/>
          </a:bodyPr>
          <a:lstStyle/>
          <a:p>
            <a:r>
              <a:rPr lang="en-US" b="1" dirty="0">
                <a:latin typeface="Century Gothic" panose="020B0502020202020204" pitchFamily="34" charset="0"/>
                <a:cs typeface="Khmer UI" pitchFamily="34" charset="0"/>
              </a:rPr>
              <a:t>NRTC</a:t>
            </a:r>
            <a:endParaRPr lang="en-US" dirty="0"/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xmlns="" id="{FD5CC63B-9811-4990-AC64-A5C9495915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273051"/>
            <a:ext cx="1398181" cy="846936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88CEF3CB-970F-446D-9420-C4028C19F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3581400"/>
            <a:ext cx="299575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749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8800" y="1524000"/>
            <a:ext cx="8686799" cy="1149928"/>
          </a:xfrm>
        </p:spPr>
        <p:txBody>
          <a:bodyPr>
            <a:normAutofit/>
          </a:bodyPr>
          <a:lstStyle/>
          <a:p>
            <a:r>
              <a:rPr lang="en-US" b="1" dirty="0">
                <a:latin typeface="Century Gothic" panose="020B0502020202020204" pitchFamily="34" charset="0"/>
                <a:cs typeface="Khmer UI" pitchFamily="34" charset="0"/>
              </a:rPr>
              <a:t>SECTION 8 &amp; HPP</a:t>
            </a:r>
            <a:endParaRPr lang="en-US" dirty="0"/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xmlns="" id="{66856834-CF72-4A75-B15F-C55643D143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273051"/>
            <a:ext cx="1398181" cy="846936"/>
          </a:xfrm>
          <a:prstGeom prst="rect">
            <a:avLst/>
          </a:prstGeom>
        </p:spPr>
      </p:pic>
      <p:sp>
        <p:nvSpPr>
          <p:cNvPr id="5" name="Text Placeholder 1">
            <a:extLst>
              <a:ext uri="{FF2B5EF4-FFF2-40B4-BE49-F238E27FC236}">
                <a16:creationId xmlns:a16="http://schemas.microsoft.com/office/drawing/2014/main" xmlns="" id="{B3CC5AEB-0A5D-435B-9B6C-4D71DABF04C7}"/>
              </a:ext>
            </a:extLst>
          </p:cNvPr>
          <p:cNvSpPr txBox="1">
            <a:spLocks/>
          </p:cNvSpPr>
          <p:nvPr/>
        </p:nvSpPr>
        <p:spPr>
          <a:xfrm>
            <a:off x="1828800" y="2667002"/>
            <a:ext cx="9829800" cy="4098667"/>
          </a:xfrm>
          <a:prstGeom prst="rect">
            <a:avLst/>
          </a:prstGeom>
        </p:spPr>
        <p:txBody>
          <a:bodyPr vert="horz" anchor="t" anchorCtr="0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chemeClr val="tx2">
                  <a:lumMod val="60000"/>
                  <a:lumOff val="40000"/>
                </a:schemeClr>
              </a:buClr>
              <a:buFontTx/>
              <a:buChar char="-"/>
            </a:pPr>
            <a:r>
              <a:rPr lang="en-US" sz="2500" cap="small" dirty="0">
                <a:solidFill>
                  <a:schemeClr val="tx1"/>
                </a:solidFill>
                <a:latin typeface="Century Gothic" panose="020B0502020202020204" pitchFamily="34" charset="0"/>
              </a:rPr>
              <a:t>HCV/PBV (including ERAP I &amp; 2)</a:t>
            </a:r>
          </a:p>
          <a:p>
            <a:pPr marL="342900" indent="-342900">
              <a:buClr>
                <a:schemeClr val="tx2">
                  <a:lumMod val="60000"/>
                  <a:lumOff val="40000"/>
                </a:schemeClr>
              </a:buClr>
              <a:buFontTx/>
              <a:buChar char="-"/>
            </a:pPr>
            <a:r>
              <a:rPr lang="en-US" sz="2500" cap="small" dirty="0">
                <a:solidFill>
                  <a:schemeClr val="tx1"/>
                </a:solidFill>
                <a:latin typeface="Century Gothic" panose="020B0502020202020204" pitchFamily="34" charset="0"/>
              </a:rPr>
              <a:t>Family Self-Sufficiency</a:t>
            </a:r>
          </a:p>
          <a:p>
            <a:pPr marL="342900" indent="-342900">
              <a:buClr>
                <a:schemeClr val="tx2">
                  <a:lumMod val="60000"/>
                  <a:lumOff val="40000"/>
                </a:schemeClr>
              </a:buClr>
              <a:buFontTx/>
              <a:buChar char="-"/>
            </a:pPr>
            <a:r>
              <a:rPr lang="en-US" sz="2500" cap="small" dirty="0">
                <a:solidFill>
                  <a:schemeClr val="tx1"/>
                </a:solidFill>
                <a:latin typeface="Century Gothic" panose="020B0502020202020204" pitchFamily="34" charset="0"/>
              </a:rPr>
              <a:t>SRAP</a:t>
            </a:r>
          </a:p>
          <a:p>
            <a:pPr marL="342900" indent="-342900">
              <a:buClr>
                <a:schemeClr val="tx2">
                  <a:lumMod val="60000"/>
                  <a:lumOff val="40000"/>
                </a:schemeClr>
              </a:buClr>
              <a:buFontTx/>
              <a:buChar char="-"/>
            </a:pPr>
            <a:r>
              <a:rPr lang="en-US" sz="2500" cap="small" dirty="0">
                <a:solidFill>
                  <a:schemeClr val="tx1"/>
                </a:solidFill>
                <a:latin typeface="Century Gothic" panose="020B0502020202020204" pitchFamily="34" charset="0"/>
              </a:rPr>
              <a:t>Section 8 SRO / Section 8 Homeownership </a:t>
            </a:r>
          </a:p>
          <a:p>
            <a:pPr marL="342900" indent="-342900">
              <a:buClr>
                <a:schemeClr val="tx2">
                  <a:lumMod val="60000"/>
                  <a:lumOff val="40000"/>
                </a:schemeClr>
              </a:buClr>
              <a:buFontTx/>
              <a:buChar char="-"/>
            </a:pPr>
            <a:r>
              <a:rPr lang="en-US" sz="2500" cap="small" dirty="0">
                <a:solidFill>
                  <a:schemeClr val="tx1"/>
                </a:solidFill>
                <a:latin typeface="Century Gothic" panose="020B0502020202020204" pitchFamily="34" charset="0"/>
              </a:rPr>
              <a:t>HPP </a:t>
            </a:r>
          </a:p>
          <a:p>
            <a:pPr marL="342900" indent="-342900">
              <a:buClr>
                <a:schemeClr val="tx2">
                  <a:lumMod val="60000"/>
                  <a:lumOff val="40000"/>
                </a:schemeClr>
              </a:buClr>
              <a:buFontTx/>
              <a:buChar char="-"/>
            </a:pPr>
            <a:r>
              <a:rPr lang="en-US" sz="2500" cap="small" dirty="0">
                <a:solidFill>
                  <a:schemeClr val="tx1"/>
                </a:solidFill>
                <a:latin typeface="Century Gothic" panose="020B0502020202020204" pitchFamily="34" charset="0"/>
              </a:rPr>
              <a:t>Rapid Re-Housing </a:t>
            </a:r>
          </a:p>
          <a:p>
            <a:pPr marL="342900" indent="-342900">
              <a:buClr>
                <a:schemeClr val="tx2">
                  <a:lumMod val="60000"/>
                  <a:lumOff val="40000"/>
                </a:schemeClr>
              </a:buClr>
              <a:buFontTx/>
              <a:buChar char="-"/>
            </a:pPr>
            <a:r>
              <a:rPr lang="en-US" sz="2500" cap="small" dirty="0">
                <a:solidFill>
                  <a:schemeClr val="tx1"/>
                </a:solidFill>
                <a:latin typeface="Century Gothic" panose="020B0502020202020204" pitchFamily="34" charset="0"/>
              </a:rPr>
              <a:t>ATC &amp; Anti-Eviction Diversion Program</a:t>
            </a:r>
          </a:p>
          <a:p>
            <a:pPr marL="342900" indent="-342900">
              <a:buClr>
                <a:schemeClr val="tx2">
                  <a:lumMod val="60000"/>
                  <a:lumOff val="40000"/>
                </a:schemeClr>
              </a:buClr>
              <a:buFontTx/>
              <a:buChar char="-"/>
            </a:pPr>
            <a:r>
              <a:rPr lang="en-US" sz="2500" cap="small" dirty="0">
                <a:solidFill>
                  <a:schemeClr val="tx1"/>
                </a:solidFill>
                <a:latin typeface="Century Gothic" panose="020B0502020202020204" pitchFamily="34" charset="0"/>
              </a:rPr>
              <a:t>Eviction Prevention Program</a:t>
            </a:r>
          </a:p>
        </p:txBody>
      </p:sp>
    </p:spTree>
    <p:extLst>
      <p:ext uri="{BB962C8B-B14F-4D97-AF65-F5344CB8AC3E}">
        <p14:creationId xmlns:p14="http://schemas.microsoft.com/office/powerpoint/2010/main" val="10474936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8800" y="1524000"/>
            <a:ext cx="8686799" cy="1149928"/>
          </a:xfrm>
        </p:spPr>
        <p:txBody>
          <a:bodyPr>
            <a:normAutofit/>
          </a:bodyPr>
          <a:lstStyle/>
          <a:p>
            <a:r>
              <a:rPr lang="en-US" b="1" dirty="0">
                <a:latin typeface="Century Gothic" panose="020B0502020202020204" pitchFamily="34" charset="0"/>
                <a:cs typeface="Khmer UI" pitchFamily="34" charset="0"/>
              </a:rPr>
              <a:t>CSBG</a:t>
            </a:r>
            <a:endParaRPr lang="en-US" dirty="0"/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xmlns="" id="{DE2B9EA2-FDEE-4D68-9C36-BF68564479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273051"/>
            <a:ext cx="1398181" cy="846936"/>
          </a:xfrm>
          <a:prstGeom prst="rect">
            <a:avLst/>
          </a:prstGeom>
        </p:spPr>
      </p:pic>
      <p:sp>
        <p:nvSpPr>
          <p:cNvPr id="9" name="Text Placeholder 1">
            <a:extLst>
              <a:ext uri="{FF2B5EF4-FFF2-40B4-BE49-F238E27FC236}">
                <a16:creationId xmlns:a16="http://schemas.microsoft.com/office/drawing/2014/main" xmlns="" id="{9DB093DB-1858-4DF3-9D82-40CFD0D7ACDC}"/>
              </a:ext>
            </a:extLst>
          </p:cNvPr>
          <p:cNvSpPr txBox="1">
            <a:spLocks/>
          </p:cNvSpPr>
          <p:nvPr/>
        </p:nvSpPr>
        <p:spPr>
          <a:xfrm>
            <a:off x="1828801" y="2667002"/>
            <a:ext cx="8686800" cy="3733799"/>
          </a:xfrm>
          <a:prstGeom prst="rect">
            <a:avLst/>
          </a:prstGeom>
        </p:spPr>
        <p:txBody>
          <a:bodyPr vert="horz" anchor="t" anchorCtr="0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chemeClr val="tx2">
                  <a:lumMod val="60000"/>
                  <a:lumOff val="40000"/>
                </a:schemeClr>
              </a:buClr>
              <a:buFontTx/>
              <a:buChar char="-"/>
            </a:pPr>
            <a:r>
              <a:rPr lang="en-US" sz="2500" cap="small" dirty="0">
                <a:solidFill>
                  <a:schemeClr val="tx1"/>
                </a:solidFill>
                <a:latin typeface="Century Gothic" panose="020B0502020202020204" pitchFamily="34" charset="0"/>
              </a:rPr>
              <a:t>provision of </a:t>
            </a:r>
            <a:r>
              <a:rPr lang="en-US" sz="2500" b="1" cap="small" dirty="0">
                <a:solidFill>
                  <a:schemeClr val="accent1"/>
                </a:solidFill>
                <a:latin typeface="Century Gothic" panose="020B0502020202020204" pitchFamily="34" charset="0"/>
              </a:rPr>
              <a:t>health, education, employment and housing and other services</a:t>
            </a:r>
            <a:r>
              <a:rPr lang="en-US" sz="2500" cap="small" dirty="0">
                <a:solidFill>
                  <a:schemeClr val="tx1"/>
                </a:solidFill>
                <a:latin typeface="Century Gothic" panose="020B0502020202020204" pitchFamily="34" charset="0"/>
              </a:rPr>
              <a:t> to individuals and families with low incomes in New Jersey. </a:t>
            </a:r>
          </a:p>
          <a:p>
            <a:pPr marL="342900" indent="-342900">
              <a:buClr>
                <a:schemeClr val="tx2">
                  <a:lumMod val="60000"/>
                  <a:lumOff val="40000"/>
                </a:schemeClr>
              </a:buClr>
              <a:buFontTx/>
              <a:buChar char="-"/>
            </a:pPr>
            <a:r>
              <a:rPr lang="en-US" sz="2500" cap="small" dirty="0">
                <a:solidFill>
                  <a:schemeClr val="tx1"/>
                </a:solidFill>
                <a:latin typeface="Century Gothic" panose="020B0502020202020204" pitchFamily="34" charset="0"/>
              </a:rPr>
              <a:t>This work is performed by </a:t>
            </a:r>
            <a:r>
              <a:rPr lang="en-US" sz="2500" b="1" cap="small" dirty="0">
                <a:solidFill>
                  <a:schemeClr val="accent1"/>
                </a:solidFill>
                <a:latin typeface="Century Gothic" panose="020B0502020202020204" pitchFamily="34" charset="0"/>
              </a:rPr>
              <a:t>25</a:t>
            </a:r>
            <a:r>
              <a:rPr lang="en-US" sz="2500" cap="small" dirty="0">
                <a:solidFill>
                  <a:schemeClr val="tx1"/>
                </a:solidFill>
                <a:latin typeface="Century Gothic" panose="020B0502020202020204" pitchFamily="34" charset="0"/>
              </a:rPr>
              <a:t> agencies throughout the state whom are designated as </a:t>
            </a:r>
            <a:r>
              <a:rPr lang="en-US" sz="2500" b="1" cap="small" dirty="0">
                <a:solidFill>
                  <a:schemeClr val="accent1"/>
                </a:solidFill>
                <a:latin typeface="Century Gothic" panose="020B0502020202020204" pitchFamily="34" charset="0"/>
              </a:rPr>
              <a:t>Community Action Agencies (CAAs)</a:t>
            </a:r>
            <a:r>
              <a:rPr lang="en-US" sz="2500" cap="small" dirty="0">
                <a:solidFill>
                  <a:schemeClr val="tx1"/>
                </a:solidFill>
                <a:latin typeface="Century Gothic" panose="020B0502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640176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828801" y="2667002"/>
            <a:ext cx="8458199" cy="3733799"/>
          </a:xfrm>
        </p:spPr>
        <p:txBody>
          <a:bodyPr anchor="t" anchorCtr="0">
            <a:normAutofit/>
          </a:bodyPr>
          <a:lstStyle/>
          <a:p>
            <a:pPr marL="342900" indent="-342900">
              <a:buClr>
                <a:schemeClr val="tx2">
                  <a:lumMod val="60000"/>
                  <a:lumOff val="40000"/>
                </a:schemeClr>
              </a:buClr>
              <a:buFontTx/>
              <a:buChar char="-"/>
            </a:pPr>
            <a:r>
              <a:rPr lang="en-US" sz="2500" cap="small" dirty="0">
                <a:solidFill>
                  <a:schemeClr val="tx1"/>
                </a:solidFill>
                <a:latin typeface="Century Gothic" panose="020B0502020202020204" pitchFamily="34" charset="0"/>
              </a:rPr>
              <a:t>HEA/LIHEAP/LIHWAP</a:t>
            </a:r>
          </a:p>
          <a:p>
            <a:pPr marL="342900" indent="-342900">
              <a:buClr>
                <a:schemeClr val="tx2">
                  <a:lumMod val="60000"/>
                  <a:lumOff val="40000"/>
                </a:schemeClr>
              </a:buClr>
              <a:buFontTx/>
              <a:buChar char="-"/>
            </a:pPr>
            <a:r>
              <a:rPr lang="en-US" sz="2500" cap="small" dirty="0">
                <a:solidFill>
                  <a:schemeClr val="tx1"/>
                </a:solidFill>
                <a:latin typeface="Century Gothic" panose="020B0502020202020204" pitchFamily="34" charset="0"/>
              </a:rPr>
              <a:t>USF</a:t>
            </a:r>
          </a:p>
          <a:p>
            <a:pPr marL="342900" indent="-342900">
              <a:buClr>
                <a:schemeClr val="tx2">
                  <a:lumMod val="60000"/>
                  <a:lumOff val="40000"/>
                </a:schemeClr>
              </a:buClr>
              <a:buFontTx/>
              <a:buChar char="-"/>
            </a:pPr>
            <a:r>
              <a:rPr lang="en-US" sz="2500" cap="small" dirty="0">
                <a:solidFill>
                  <a:schemeClr val="tx1"/>
                </a:solidFill>
                <a:latin typeface="Century Gothic" panose="020B0502020202020204" pitchFamily="34" charset="0"/>
              </a:rPr>
              <a:t>Weatherization Assistance Program (WAP)</a:t>
            </a:r>
          </a:p>
          <a:p>
            <a:pPr marL="342900" indent="-342900">
              <a:buClr>
                <a:schemeClr val="tx2">
                  <a:lumMod val="60000"/>
                  <a:lumOff val="40000"/>
                </a:schemeClr>
              </a:buClr>
              <a:buFontTx/>
              <a:buChar char="-"/>
            </a:pPr>
            <a:r>
              <a:rPr lang="en-US" sz="2500" cap="small" dirty="0">
                <a:solidFill>
                  <a:schemeClr val="tx1"/>
                </a:solidFill>
                <a:latin typeface="Century Gothic" panose="020B0502020202020204" pitchFamily="34" charset="0"/>
              </a:rPr>
              <a:t>Lead-Safe Home Remediation Pilot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8800" y="1524000"/>
            <a:ext cx="8686799" cy="1149928"/>
          </a:xfrm>
        </p:spPr>
        <p:txBody>
          <a:bodyPr>
            <a:normAutofit/>
          </a:bodyPr>
          <a:lstStyle/>
          <a:p>
            <a:r>
              <a:rPr lang="en-US" b="1" dirty="0">
                <a:latin typeface="Century Gothic" panose="020B0502020202020204" pitchFamily="34" charset="0"/>
                <a:cs typeface="Khmer UI" pitchFamily="34" charset="0"/>
              </a:rPr>
              <a:t>ENERGY</a:t>
            </a:r>
            <a:r>
              <a:rPr lang="en-US" dirty="0"/>
              <a:t> </a:t>
            </a:r>
            <a:r>
              <a:rPr lang="en-US" b="1" dirty="0">
                <a:latin typeface="Century Gothic" panose="020B0502020202020204" pitchFamily="34" charset="0"/>
                <a:cs typeface="Khmer UI" pitchFamily="34" charset="0"/>
              </a:rPr>
              <a:t>ASSISTANCE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xmlns="" id="{DE2B9EA2-FDEE-4D68-9C36-BF68564479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273051"/>
            <a:ext cx="1398181" cy="84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7043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8982" y="0"/>
            <a:ext cx="800219" cy="6858000"/>
          </a:xfrm>
          <a:prstGeom prst="rect">
            <a:avLst/>
          </a:prstGeom>
          <a:solidFill>
            <a:schemeClr val="tx1"/>
          </a:solidFill>
        </p:spPr>
        <p:txBody>
          <a:bodyPr vert="vert270"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Century Gothic" panose="020B0502020202020204" pitchFamily="34" charset="0"/>
                <a:cs typeface="Khmer UI" pitchFamily="34" charset="0"/>
              </a:rPr>
              <a:t> PROGRAM FUNDING</a:t>
            </a:r>
          </a:p>
        </p:txBody>
      </p:sp>
      <p:sp>
        <p:nvSpPr>
          <p:cNvPr id="8" name="TextBox 7"/>
          <p:cNvSpPr txBox="1"/>
          <p:nvPr/>
        </p:nvSpPr>
        <p:spPr>
          <a:xfrm rot="16200000">
            <a:off x="-541750" y="158234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+mj-lt"/>
              </a:rPr>
              <a:t>2016-2022</a:t>
            </a:r>
          </a:p>
        </p:txBody>
      </p:sp>
      <p:sp>
        <p:nvSpPr>
          <p:cNvPr id="9" name="Rectangle 8"/>
          <p:cNvSpPr/>
          <p:nvPr/>
        </p:nvSpPr>
        <p:spPr>
          <a:xfrm>
            <a:off x="3876373" y="5827306"/>
            <a:ext cx="80108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>
              <a:buClr>
                <a:schemeClr val="tx2">
                  <a:lumMod val="60000"/>
                  <a:lumOff val="40000"/>
                </a:schemeClr>
              </a:buClr>
            </a:pPr>
            <a:r>
              <a:rPr lang="en-US" sz="1600" b="1" i="1" dirty="0">
                <a:solidFill>
                  <a:srgbClr val="0070C0"/>
                </a:solidFill>
                <a:latin typeface="Century Gothic" panose="020B0502020202020204" pitchFamily="34" charset="0"/>
              </a:rPr>
              <a:t>*Not including Section 8/HPP/CSBG/Energy Assistance 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xmlns="" id="{00000000-0008-0000-00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5831604"/>
              </p:ext>
            </p:extLst>
          </p:nvPr>
        </p:nvGraphicFramePr>
        <p:xfrm>
          <a:off x="1219201" y="609600"/>
          <a:ext cx="11305807" cy="5217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562314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Century Gothic" panose="020B0502020202020204" pitchFamily="34" charset="0"/>
                <a:cs typeface="Khmer UI" pitchFamily="34" charset="0"/>
              </a:rPr>
              <a:t>OTHER NJDCA RESOURCES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47800"/>
            <a:ext cx="11049000" cy="5232515"/>
          </a:xfrm>
          <a:noFill/>
          <a:ln>
            <a:noFill/>
          </a:ln>
        </p:spPr>
        <p:txBody>
          <a:bodyPr>
            <a:noAutofit/>
          </a:bodyPr>
          <a:lstStyle/>
          <a:p>
            <a:pPr marL="285750" indent="-28575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500" b="1" cap="small" dirty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</a:rPr>
              <a:t>NPP:  </a:t>
            </a:r>
            <a:r>
              <a:rPr lang="en-US" sz="2500" cap="small" dirty="0">
                <a:solidFill>
                  <a:schemeClr val="tx1"/>
                </a:solidFill>
                <a:latin typeface="Century Gothic" panose="020B0502020202020204" pitchFamily="34" charset="0"/>
              </a:rPr>
              <a:t>Community &amp; Economic Development Funding &amp; Technical Assistance 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500" b="1" cap="small" dirty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</a:rPr>
              <a:t>SHC:  </a:t>
            </a:r>
            <a:r>
              <a:rPr lang="en-US" sz="2500" cap="small" dirty="0">
                <a:solidFill>
                  <a:schemeClr val="tx1"/>
                </a:solidFill>
                <a:latin typeface="Century Gothic" panose="020B0502020202020204" pitchFamily="34" charset="0"/>
              </a:rPr>
              <a:t>DHS/DCA Partnership to administer DHS Rental Subsidies 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500" b="1" cap="small" dirty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</a:rPr>
              <a:t>LPS:  </a:t>
            </a:r>
            <a:r>
              <a:rPr lang="en-US" sz="2500" cap="small" dirty="0">
                <a:solidFill>
                  <a:schemeClr val="tx1"/>
                </a:solidFill>
                <a:latin typeface="Century Gothic" panose="020B0502020202020204" pitchFamily="34" charset="0"/>
              </a:rPr>
              <a:t>Planning &amp; Redevelopment Planning Technical Assistance &amp; Funds for Qualifying Municipalities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500" b="1" cap="small" dirty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</a:rPr>
              <a:t>LGS:  </a:t>
            </a:r>
            <a:r>
              <a:rPr lang="en-US" sz="2500" cap="small" dirty="0">
                <a:solidFill>
                  <a:schemeClr val="tx1"/>
                </a:solidFill>
                <a:latin typeface="Century Gothic" panose="020B0502020202020204" pitchFamily="34" charset="0"/>
              </a:rPr>
              <a:t>Planning &amp; Implementation Shared Services Grants 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500" b="1" cap="small" dirty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</a:rPr>
              <a:t>NJHT:  </a:t>
            </a:r>
            <a:r>
              <a:rPr lang="en-US" sz="2500" cap="small" dirty="0">
                <a:solidFill>
                  <a:schemeClr val="tx1"/>
                </a:solidFill>
                <a:latin typeface="Century Gothic" panose="020B0502020202020204" pitchFamily="34" charset="0"/>
              </a:rPr>
              <a:t>Historic Trust Grants &amp; Preservation Funds 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500" b="1" cap="small" dirty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</a:rPr>
              <a:t>NJRA: </a:t>
            </a:r>
            <a:r>
              <a:rPr lang="en-US" sz="2500" cap="small" dirty="0">
                <a:solidFill>
                  <a:schemeClr val="tx1"/>
                </a:solidFill>
                <a:latin typeface="Century Gothic" panose="020B0502020202020204" pitchFamily="34" charset="0"/>
              </a:rPr>
              <a:t>Pre-development &amp; Acquisition Programs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500" b="1" cap="small" dirty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</a:rPr>
              <a:t>NJHMFA:  </a:t>
            </a:r>
            <a:r>
              <a:rPr lang="en-US" sz="2500" cap="small" dirty="0">
                <a:solidFill>
                  <a:schemeClr val="tx1"/>
                </a:solidFill>
                <a:latin typeface="Century Gothic" panose="020B0502020202020204" pitchFamily="34" charset="0"/>
              </a:rPr>
              <a:t>LIHTC (AHGS), AHPF, SNHTF, </a:t>
            </a:r>
            <a:r>
              <a:rPr lang="en-US" sz="2500" cap="small" dirty="0" err="1">
                <a:solidFill>
                  <a:schemeClr val="tx1"/>
                </a:solidFill>
                <a:latin typeface="Century Gothic" panose="020B0502020202020204" pitchFamily="34" charset="0"/>
              </a:rPr>
              <a:t>Downpayment</a:t>
            </a:r>
            <a:r>
              <a:rPr lang="en-US" sz="2500" cap="small" dirty="0">
                <a:solidFill>
                  <a:schemeClr val="tx1"/>
                </a:solidFill>
                <a:latin typeface="Century Gothic" panose="020B0502020202020204" pitchFamily="34" charset="0"/>
              </a:rPr>
              <a:t> Assistance, Foreclosure Mediation, etc.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en-US" sz="2500" cap="small" dirty="0">
              <a:solidFill>
                <a:schemeClr val="tx1"/>
              </a:solidFill>
              <a:highlight>
                <a:srgbClr val="FFFF00"/>
              </a:highligh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244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entury Gothic" panose="020B0502020202020204" pitchFamily="34" charset="0"/>
                <a:cs typeface="Khmer UI" pitchFamily="34" charset="0"/>
              </a:rPr>
              <a:t>INTRODUCTION TO NJDCA</a:t>
            </a:r>
            <a:endParaRPr lang="en-US" dirty="0"/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xmlns="" id="{422F8317-525C-4C7C-ABC7-5823281A54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273051"/>
            <a:ext cx="1398181" cy="846936"/>
          </a:xfrm>
          <a:prstGeom prst="rect">
            <a:avLst/>
          </a:prstGeom>
        </p:spPr>
      </p:pic>
      <p:sp>
        <p:nvSpPr>
          <p:cNvPr id="11" name="Content Placeholder 4">
            <a:extLst>
              <a:ext uri="{FF2B5EF4-FFF2-40B4-BE49-F238E27FC236}">
                <a16:creationId xmlns:a16="http://schemas.microsoft.com/office/drawing/2014/main" xmlns="" id="{598AE755-4038-4C83-B261-B7E1854E2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447" y="1905000"/>
            <a:ext cx="10058400" cy="3760891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n-US" sz="3200" cap="small" dirty="0">
                <a:latin typeface="Century Gothic" panose="020B0502020202020204" pitchFamily="34" charset="0"/>
              </a:rPr>
              <a:t>The </a:t>
            </a:r>
            <a:r>
              <a:rPr lang="en-US" sz="3200" b="1" cap="small" dirty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</a:rPr>
              <a:t>New Jersey Department of Community Affairs (DCA)</a:t>
            </a:r>
            <a:r>
              <a:rPr lang="en-US" sz="3200" cap="small" dirty="0">
                <a:latin typeface="Century Gothic" panose="020B0502020202020204" pitchFamily="34" charset="0"/>
              </a:rPr>
              <a:t> is a State agency created to provide administrative guidance, financial support and technical assistance to local governments, community development organizations, businesses and individuals to improve the quality of life in New Jersey.</a:t>
            </a:r>
          </a:p>
          <a:p>
            <a:pPr marL="0" indent="0" algn="just">
              <a:buNone/>
            </a:pPr>
            <a:r>
              <a:rPr lang="en-US" sz="3200" cap="small" dirty="0">
                <a:latin typeface="Century Gothic" panose="020B0502020202020204" pitchFamily="34" charset="0"/>
              </a:rPr>
              <a:t/>
            </a:r>
            <a:br>
              <a:rPr lang="en-US" sz="3200" cap="small" dirty="0">
                <a:latin typeface="Century Gothic" panose="020B0502020202020204" pitchFamily="34" charset="0"/>
              </a:rPr>
            </a:br>
            <a:r>
              <a:rPr lang="en-US" sz="3200" cap="small" dirty="0">
                <a:latin typeface="Century Gothic" panose="020B0502020202020204" pitchFamily="34" charset="0"/>
              </a:rPr>
              <a:t>DCA offers a wide range of programs and services that respond to issues of public concern including </a:t>
            </a:r>
            <a:r>
              <a:rPr lang="en-US" sz="3200" b="1" cap="small" dirty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</a:rPr>
              <a:t>fire and building safety</a:t>
            </a:r>
            <a:r>
              <a:rPr lang="en-US" sz="3200" cap="small" dirty="0">
                <a:latin typeface="Century Gothic" panose="020B0502020202020204" pitchFamily="34" charset="0"/>
              </a:rPr>
              <a:t>, </a:t>
            </a:r>
            <a:r>
              <a:rPr lang="en-US" sz="3200" b="1" cap="small" dirty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</a:rPr>
              <a:t>housing production</a:t>
            </a:r>
            <a:r>
              <a:rPr lang="en-US" sz="3200" cap="small" dirty="0">
                <a:latin typeface="Century Gothic" panose="020B0502020202020204" pitchFamily="34" charset="0"/>
              </a:rPr>
              <a:t>, </a:t>
            </a:r>
            <a:r>
              <a:rPr lang="en-US" sz="3200" b="1" cap="small" dirty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</a:rPr>
              <a:t>community planning and development</a:t>
            </a:r>
            <a:r>
              <a:rPr lang="en-US" sz="3200" cap="small" dirty="0">
                <a:latin typeface="Century Gothic" panose="020B0502020202020204" pitchFamily="34" charset="0"/>
              </a:rPr>
              <a:t>, and </a:t>
            </a:r>
            <a:r>
              <a:rPr lang="en-US" sz="3200" b="1" cap="small" dirty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</a:rPr>
              <a:t>local government management and finance</a:t>
            </a:r>
            <a:r>
              <a:rPr lang="en-US" sz="3200" cap="small" dirty="0"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085351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Century Gothic" panose="020B0502020202020204" pitchFamily="34" charset="0"/>
                <a:cs typeface="Khmer UI" pitchFamily="34" charset="0"/>
              </a:rPr>
              <a:t>COUNTY &amp; LOCAL RESOURCES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2800" y="1554902"/>
            <a:ext cx="4445000" cy="5125413"/>
          </a:xfrm>
          <a:noFill/>
          <a:ln>
            <a:noFill/>
          </a:ln>
        </p:spPr>
        <p:txBody>
          <a:bodyPr>
            <a:noAutofit/>
          </a:bodyPr>
          <a:lstStyle/>
          <a:p>
            <a:pPr marL="285750" indent="-28575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500" b="1" cap="small" dirty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</a:rPr>
              <a:t>MUNICIPAL PJS:  </a:t>
            </a:r>
            <a:r>
              <a:rPr lang="en-US" sz="2500" cap="small" dirty="0">
                <a:solidFill>
                  <a:schemeClr val="tx1"/>
                </a:solidFill>
                <a:latin typeface="Century Gothic" panose="020B0502020202020204" pitchFamily="34" charset="0"/>
              </a:rPr>
              <a:t>CDBG, HOME, ESG, HOPWA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500" b="1" cap="small" dirty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</a:rPr>
              <a:t>URBAN COUNTY PJS &amp; CONSORTIUMS: </a:t>
            </a:r>
            <a:r>
              <a:rPr lang="en-US" sz="2500" cap="small" dirty="0">
                <a:solidFill>
                  <a:schemeClr val="tx1"/>
                </a:solidFill>
                <a:latin typeface="Century Gothic" panose="020B0502020202020204" pitchFamily="34" charset="0"/>
              </a:rPr>
              <a:t>CDBG, HOME &amp; ESG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500" b="1" cap="small" dirty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</a:rPr>
              <a:t>LOCAL CARES &amp; ARP:  </a:t>
            </a:r>
            <a:r>
              <a:rPr lang="en-US" sz="2500" cap="small" dirty="0">
                <a:solidFill>
                  <a:schemeClr val="tx1"/>
                </a:solidFill>
                <a:latin typeface="Century Gothic" panose="020B0502020202020204" pitchFamily="34" charset="0"/>
              </a:rPr>
              <a:t>Allocation By PJ (see HUD Website)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23614DE-A0B6-4C80-968B-EF8C1C7C7A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1554902"/>
            <a:ext cx="6442075" cy="503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1377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Century Gothic" panose="020B0502020202020204" pitchFamily="34" charset="0"/>
                <a:cs typeface="Khmer UI" pitchFamily="34" charset="0"/>
              </a:rPr>
              <a:t>OTHER LOCAL RESOURCES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2800" y="1672936"/>
            <a:ext cx="9653181" cy="5007379"/>
          </a:xfrm>
          <a:noFill/>
          <a:ln>
            <a:noFill/>
          </a:ln>
        </p:spPr>
        <p:txBody>
          <a:bodyPr>
            <a:noAutofit/>
          </a:bodyPr>
          <a:lstStyle/>
          <a:p>
            <a:pPr marL="285750" indent="-28575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500" b="1" cap="small" dirty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</a:rPr>
              <a:t>Local AHTF</a:t>
            </a:r>
          </a:p>
          <a:p>
            <a:pPr marL="560070" lvl="2" indent="-285750">
              <a:spcBef>
                <a:spcPts val="0"/>
              </a:spcBef>
              <a:buClr>
                <a:srgbClr val="00B0F0"/>
              </a:buClr>
              <a:buSzPct val="60000"/>
              <a:buFont typeface="Arial" panose="020B0604020202020204" pitchFamily="34" charset="0"/>
              <a:buChar char="•"/>
            </a:pPr>
            <a:r>
              <a:rPr lang="en-US" sz="2500" cap="small" dirty="0">
                <a:solidFill>
                  <a:schemeClr val="tx1"/>
                </a:solidFill>
                <a:latin typeface="Century Gothic" panose="020B0502020202020204" pitchFamily="34" charset="0"/>
              </a:rPr>
              <a:t>Rehab Programs (Substantial &amp; Intermediate Rehab) </a:t>
            </a:r>
          </a:p>
          <a:p>
            <a:pPr marL="560070" lvl="2" indent="-285750">
              <a:spcBef>
                <a:spcPts val="0"/>
              </a:spcBef>
              <a:buClr>
                <a:srgbClr val="00B0F0"/>
              </a:buClr>
              <a:buSzPct val="60000"/>
              <a:buFont typeface="Arial" panose="020B0604020202020204" pitchFamily="34" charset="0"/>
              <a:buChar char="•"/>
            </a:pPr>
            <a:r>
              <a:rPr lang="en-US" sz="2500" cap="small" dirty="0">
                <a:solidFill>
                  <a:schemeClr val="tx1"/>
                </a:solidFill>
                <a:latin typeface="Century Gothic" panose="020B0502020202020204" pitchFamily="34" charset="0"/>
              </a:rPr>
              <a:t>Buy-Down Programs </a:t>
            </a:r>
          </a:p>
          <a:p>
            <a:pPr marL="560070" lvl="2" indent="-285750">
              <a:spcBef>
                <a:spcPts val="0"/>
              </a:spcBef>
              <a:buClr>
                <a:srgbClr val="00B0F0"/>
              </a:buClr>
              <a:buSzPct val="60000"/>
              <a:buFont typeface="Arial" panose="020B0604020202020204" pitchFamily="34" charset="0"/>
              <a:buChar char="•"/>
            </a:pPr>
            <a:r>
              <a:rPr lang="en-US" sz="2500" cap="small" dirty="0">
                <a:solidFill>
                  <a:schemeClr val="tx1"/>
                </a:solidFill>
                <a:latin typeface="Century Gothic" panose="020B0502020202020204" pitchFamily="34" charset="0"/>
              </a:rPr>
              <a:t>Accessory Dwelling Units (ADUs)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500" b="1" cap="small" dirty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</a:rPr>
              <a:t>Local Planning &amp; Zoning </a:t>
            </a:r>
          </a:p>
          <a:p>
            <a:pPr marL="560070" lvl="2" indent="-285750">
              <a:spcBef>
                <a:spcPts val="0"/>
              </a:spcBef>
              <a:buClr>
                <a:srgbClr val="00B0F0"/>
              </a:buClr>
              <a:buSzPct val="60000"/>
              <a:buFont typeface="Arial" panose="020B0604020202020204" pitchFamily="34" charset="0"/>
              <a:buChar char="•"/>
            </a:pPr>
            <a:r>
              <a:rPr lang="en-US" sz="2500" cap="small" dirty="0">
                <a:solidFill>
                  <a:schemeClr val="tx1"/>
                </a:solidFill>
                <a:latin typeface="Century Gothic" panose="020B0502020202020204" pitchFamily="34" charset="0"/>
              </a:rPr>
              <a:t>Redevelopment &amp; Rehabilitation Areas</a:t>
            </a:r>
          </a:p>
          <a:p>
            <a:pPr marL="560070" lvl="2" indent="-285750">
              <a:spcBef>
                <a:spcPts val="0"/>
              </a:spcBef>
              <a:buClr>
                <a:srgbClr val="00B0F0"/>
              </a:buClr>
              <a:buSzPct val="60000"/>
              <a:buFont typeface="Arial" panose="020B0604020202020204" pitchFamily="34" charset="0"/>
              <a:buChar char="•"/>
            </a:pPr>
            <a:r>
              <a:rPr lang="en-US" sz="2500" cap="small" dirty="0">
                <a:solidFill>
                  <a:schemeClr val="tx1"/>
                </a:solidFill>
                <a:latin typeface="Century Gothic" panose="020B0502020202020204" pitchFamily="34" charset="0"/>
              </a:rPr>
              <a:t>PILOTS, Abatements (Short-Term 5-Year) &amp; Exemption (LTTE)</a:t>
            </a:r>
          </a:p>
        </p:txBody>
      </p:sp>
    </p:spTree>
    <p:extLst>
      <p:ext uri="{BB962C8B-B14F-4D97-AF65-F5344CB8AC3E}">
        <p14:creationId xmlns:p14="http://schemas.microsoft.com/office/powerpoint/2010/main" val="40369327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1981200" y="5322125"/>
            <a:ext cx="10363200" cy="1535875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3600" b="1" cap="small" dirty="0"/>
              <a:t>For Your Commitment to Affordable Housing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80768" y="4648200"/>
            <a:ext cx="8892032" cy="685800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Century Gothic" panose="020B0502020202020204" pitchFamily="34" charset="0"/>
                <a:cs typeface="Khmer UI" pitchFamily="34" charset="0"/>
              </a:rPr>
              <a:t>THANK YOU</a:t>
            </a:r>
          </a:p>
        </p:txBody>
      </p:sp>
      <p:pic>
        <p:nvPicPr>
          <p:cNvPr id="8" name="Picture Placeholder 7" descr="A picture containing outdoor, shop&#10;&#10;Description automatically generated">
            <a:extLst>
              <a:ext uri="{FF2B5EF4-FFF2-40B4-BE49-F238E27FC236}">
                <a16:creationId xmlns:a16="http://schemas.microsoft.com/office/drawing/2014/main" xmlns="" id="{EF9B7474-B033-4DA0-94B1-03B75B82AEF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7" b="484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98021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xmlns="" id="{0B2CE5B2-310A-4858-863E-0548A90F0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273051"/>
            <a:ext cx="10769600" cy="869950"/>
          </a:xfrm>
        </p:spPr>
        <p:txBody>
          <a:bodyPr/>
          <a:lstStyle/>
          <a:p>
            <a:r>
              <a:rPr lang="en-US" b="1" dirty="0">
                <a:latin typeface="Century Gothic" panose="020B0502020202020204" pitchFamily="34" charset="0"/>
                <a:cs typeface="Khmer UI" pitchFamily="34" charset="0"/>
              </a:rPr>
              <a:t>NJDCA DIVISIONS</a:t>
            </a:r>
            <a:endParaRPr lang="en-US" dirty="0"/>
          </a:p>
        </p:txBody>
      </p:sp>
      <p:pic>
        <p:nvPicPr>
          <p:cNvPr id="27" name="Picture 26" descr="Logo, company name&#10;&#10;Description automatically generated">
            <a:extLst>
              <a:ext uri="{FF2B5EF4-FFF2-40B4-BE49-F238E27FC236}">
                <a16:creationId xmlns:a16="http://schemas.microsoft.com/office/drawing/2014/main" xmlns="" id="{E6B0370A-B94E-4BB0-AE18-939E66DDCB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273051"/>
            <a:ext cx="1398181" cy="846936"/>
          </a:xfrm>
          <a:prstGeom prst="rect">
            <a:avLst/>
          </a:prstGeom>
        </p:spPr>
      </p:pic>
      <p:pic>
        <p:nvPicPr>
          <p:cNvPr id="29" name="Picture 28" descr="Text, letter&#10;&#10;Description automatically generated">
            <a:extLst>
              <a:ext uri="{FF2B5EF4-FFF2-40B4-BE49-F238E27FC236}">
                <a16:creationId xmlns:a16="http://schemas.microsoft.com/office/drawing/2014/main" xmlns="" id="{90AC696E-1895-422F-AF0C-443708CB41D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rgbClr val="000000">
                <a:tint val="45000"/>
                <a:satMod val="400000"/>
              </a:srgbClr>
            </a:duotone>
          </a:blip>
          <a:srcRect l="25214" t="3852" r="25897" b="72259"/>
          <a:stretch/>
        </p:blipFill>
        <p:spPr>
          <a:xfrm>
            <a:off x="3537638" y="1637414"/>
            <a:ext cx="1755721" cy="1110235"/>
          </a:xfrm>
          <a:prstGeom prst="rect">
            <a:avLst/>
          </a:prstGeom>
        </p:spPr>
      </p:pic>
      <p:pic>
        <p:nvPicPr>
          <p:cNvPr id="30" name="Picture 29" descr="Text&#10;&#10;Description automatically generated">
            <a:extLst>
              <a:ext uri="{FF2B5EF4-FFF2-40B4-BE49-F238E27FC236}">
                <a16:creationId xmlns:a16="http://schemas.microsoft.com/office/drawing/2014/main" xmlns="" id="{AF2231F8-26FE-4F22-8BC3-C505C6D86D4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rgbClr val="000000">
                <a:tint val="45000"/>
                <a:satMod val="400000"/>
              </a:srgbClr>
            </a:duotone>
          </a:blip>
          <a:srcRect l="25388" t="2280" r="25724" b="74024"/>
          <a:stretch/>
        </p:blipFill>
        <p:spPr>
          <a:xfrm>
            <a:off x="5374260" y="1637414"/>
            <a:ext cx="1755721" cy="1101286"/>
          </a:xfrm>
          <a:prstGeom prst="rect">
            <a:avLst/>
          </a:prstGeom>
        </p:spPr>
      </p:pic>
      <p:pic>
        <p:nvPicPr>
          <p:cNvPr id="31" name="Picture 30" descr="Text, letter&#10;&#10;Description automatically generated">
            <a:extLst>
              <a:ext uri="{FF2B5EF4-FFF2-40B4-BE49-F238E27FC236}">
                <a16:creationId xmlns:a16="http://schemas.microsoft.com/office/drawing/2014/main" xmlns="" id="{760FB532-4BEF-4590-8B35-FB4F70B0B9B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rgbClr val="000000">
                <a:tint val="45000"/>
                <a:satMod val="400000"/>
              </a:srgbClr>
            </a:duotone>
          </a:blip>
          <a:srcRect l="25277" t="5931" r="25833" b="70180"/>
          <a:stretch/>
        </p:blipFill>
        <p:spPr>
          <a:xfrm>
            <a:off x="3521668" y="2846408"/>
            <a:ext cx="1755721" cy="1110235"/>
          </a:xfrm>
          <a:prstGeom prst="rect">
            <a:avLst/>
          </a:prstGeom>
        </p:spPr>
      </p:pic>
      <p:pic>
        <p:nvPicPr>
          <p:cNvPr id="32" name="Picture 31" descr="Text, letter&#10;&#10;Description automatically generated">
            <a:extLst>
              <a:ext uri="{FF2B5EF4-FFF2-40B4-BE49-F238E27FC236}">
                <a16:creationId xmlns:a16="http://schemas.microsoft.com/office/drawing/2014/main" xmlns="" id="{64B1CE35-DA06-4F26-B41E-81C1FC2CF6E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prstClr val="black"/>
              <a:srgbClr val="000000">
                <a:tint val="45000"/>
                <a:satMod val="400000"/>
              </a:srgbClr>
            </a:duotone>
          </a:blip>
          <a:srcRect l="25723" t="5931" r="25388" b="70179"/>
          <a:stretch/>
        </p:blipFill>
        <p:spPr>
          <a:xfrm>
            <a:off x="5374260" y="2846408"/>
            <a:ext cx="1755721" cy="1110235"/>
          </a:xfrm>
          <a:prstGeom prst="rect">
            <a:avLst/>
          </a:prstGeom>
        </p:spPr>
      </p:pic>
      <p:pic>
        <p:nvPicPr>
          <p:cNvPr id="33" name="Picture 32" descr="Text, letter&#10;&#10;Description automatically generated">
            <a:extLst>
              <a:ext uri="{FF2B5EF4-FFF2-40B4-BE49-F238E27FC236}">
                <a16:creationId xmlns:a16="http://schemas.microsoft.com/office/drawing/2014/main" xmlns="" id="{AB6B24D9-6F34-43E5-8C2A-C9F8DA69CED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duotone>
              <a:prstClr val="black"/>
              <a:srgbClr val="000000">
                <a:tint val="45000"/>
                <a:satMod val="400000"/>
              </a:srgbClr>
            </a:duotone>
          </a:blip>
          <a:srcRect l="25556" t="5881" r="25556" b="70230"/>
          <a:stretch/>
        </p:blipFill>
        <p:spPr>
          <a:xfrm>
            <a:off x="7210881" y="1637414"/>
            <a:ext cx="1755721" cy="1110235"/>
          </a:xfrm>
          <a:prstGeom prst="rect">
            <a:avLst/>
          </a:prstGeom>
        </p:spPr>
      </p:pic>
      <p:sp>
        <p:nvSpPr>
          <p:cNvPr id="3" name="Arrow: Striped Right 2">
            <a:extLst>
              <a:ext uri="{FF2B5EF4-FFF2-40B4-BE49-F238E27FC236}">
                <a16:creationId xmlns:a16="http://schemas.microsoft.com/office/drawing/2014/main" xmlns="" id="{EF6B5848-5497-422A-BA1A-E3920F860207}"/>
              </a:ext>
            </a:extLst>
          </p:cNvPr>
          <p:cNvSpPr/>
          <p:nvPr/>
        </p:nvSpPr>
        <p:spPr>
          <a:xfrm>
            <a:off x="2186028" y="2958688"/>
            <a:ext cx="1131698" cy="894432"/>
          </a:xfrm>
          <a:prstGeom prst="strip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2A07CFCC-497B-4DC7-BC61-78C2886CE954}"/>
              </a:ext>
            </a:extLst>
          </p:cNvPr>
          <p:cNvGrpSpPr/>
          <p:nvPr/>
        </p:nvGrpSpPr>
        <p:grpSpPr>
          <a:xfrm>
            <a:off x="3537638" y="4409671"/>
            <a:ext cx="5428964" cy="2098531"/>
            <a:chOff x="2071227" y="2406554"/>
            <a:chExt cx="8049545" cy="3111500"/>
          </a:xfrm>
        </p:grpSpPr>
        <p:pic>
          <p:nvPicPr>
            <p:cNvPr id="35" name="Picture 34" descr="Text, letter&#10;&#10;Description automatically generated">
              <a:extLst>
                <a:ext uri="{FF2B5EF4-FFF2-40B4-BE49-F238E27FC236}">
                  <a16:creationId xmlns:a16="http://schemas.microsoft.com/office/drawing/2014/main" xmlns="" id="{E7E80CC1-4EBA-4232-BD05-B07CD251F1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duotone>
                <a:prstClr val="black"/>
                <a:srgbClr val="000000">
                  <a:tint val="45000"/>
                  <a:satMod val="400000"/>
                </a:srgbClr>
              </a:duotone>
            </a:blip>
            <a:srcRect l="25556" t="4999" r="25556" b="73563"/>
            <a:stretch/>
          </p:blipFill>
          <p:spPr>
            <a:xfrm>
              <a:off x="2071227" y="2406554"/>
              <a:ext cx="2590800" cy="1470175"/>
            </a:xfrm>
            <a:prstGeom prst="rect">
              <a:avLst/>
            </a:prstGeom>
          </p:spPr>
        </p:pic>
        <p:pic>
          <p:nvPicPr>
            <p:cNvPr id="36" name="Picture 35" descr="Text&#10;&#10;Description automatically generated with medium confidence">
              <a:extLst>
                <a:ext uri="{FF2B5EF4-FFF2-40B4-BE49-F238E27FC236}">
                  <a16:creationId xmlns:a16="http://schemas.microsoft.com/office/drawing/2014/main" xmlns="" id="{99BACFE6-09C8-4C4F-832E-7D2C4D6920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duotone>
                <a:prstClr val="black"/>
                <a:srgbClr val="000000">
                  <a:tint val="45000"/>
                  <a:satMod val="400000"/>
                </a:srgbClr>
              </a:duotone>
            </a:blip>
            <a:srcRect l="25641" t="4630" r="25641" b="74074"/>
            <a:stretch/>
          </p:blipFill>
          <p:spPr>
            <a:xfrm>
              <a:off x="4834747" y="2406554"/>
              <a:ext cx="2581770" cy="1460500"/>
            </a:xfrm>
            <a:prstGeom prst="rect">
              <a:avLst/>
            </a:prstGeom>
          </p:spPr>
        </p:pic>
        <p:pic>
          <p:nvPicPr>
            <p:cNvPr id="37" name="Picture 36" descr="Text, letter&#10;&#10;Description automatically generated">
              <a:extLst>
                <a:ext uri="{FF2B5EF4-FFF2-40B4-BE49-F238E27FC236}">
                  <a16:creationId xmlns:a16="http://schemas.microsoft.com/office/drawing/2014/main" xmlns="" id="{7F50D85B-F0E0-489D-B708-65192BEE95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duotone>
                <a:prstClr val="black"/>
                <a:srgbClr val="000000">
                  <a:tint val="45000"/>
                  <a:satMod val="400000"/>
                </a:srgbClr>
              </a:duotone>
            </a:blip>
            <a:srcRect l="25641" t="5653" r="25641" b="72910"/>
            <a:stretch/>
          </p:blipFill>
          <p:spPr>
            <a:xfrm>
              <a:off x="3543862" y="4047879"/>
              <a:ext cx="2581770" cy="1470175"/>
            </a:xfrm>
            <a:prstGeom prst="rect">
              <a:avLst/>
            </a:prstGeom>
          </p:spPr>
        </p:pic>
        <p:pic>
          <p:nvPicPr>
            <p:cNvPr id="38" name="Picture 37" descr="Text, letter&#10;&#10;Description automatically generated">
              <a:extLst>
                <a:ext uri="{FF2B5EF4-FFF2-40B4-BE49-F238E27FC236}">
                  <a16:creationId xmlns:a16="http://schemas.microsoft.com/office/drawing/2014/main" xmlns="" id="{9185E87C-FD69-409B-8D54-F51A09DF98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duotone>
                <a:prstClr val="black"/>
                <a:srgbClr val="000000">
                  <a:tint val="45000"/>
                  <a:satMod val="400000"/>
                </a:srgbClr>
              </a:duotone>
            </a:blip>
            <a:srcRect l="25641" t="5691" r="25641" b="73013"/>
            <a:stretch/>
          </p:blipFill>
          <p:spPr>
            <a:xfrm>
              <a:off x="6248117" y="4047879"/>
              <a:ext cx="2581770" cy="1460500"/>
            </a:xfrm>
            <a:prstGeom prst="rect">
              <a:avLst/>
            </a:prstGeom>
          </p:spPr>
        </p:pic>
        <p:pic>
          <p:nvPicPr>
            <p:cNvPr id="39" name="Picture 38" descr="Text&#10;&#10;Description automatically generated">
              <a:extLst>
                <a:ext uri="{FF2B5EF4-FFF2-40B4-BE49-F238E27FC236}">
                  <a16:creationId xmlns:a16="http://schemas.microsoft.com/office/drawing/2014/main" xmlns="" id="{86B6D48E-F234-4E1D-B301-FE41AD3845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duotone>
                <a:prstClr val="black"/>
                <a:srgbClr val="000000">
                  <a:tint val="45000"/>
                  <a:satMod val="400000"/>
                </a:srgbClr>
              </a:duotone>
            </a:blip>
            <a:srcRect l="24744" t="4651" r="26538" b="74052"/>
            <a:stretch/>
          </p:blipFill>
          <p:spPr>
            <a:xfrm>
              <a:off x="7539002" y="2406554"/>
              <a:ext cx="2581770" cy="1460500"/>
            </a:xfrm>
            <a:prstGeom prst="rect">
              <a:avLst/>
            </a:prstGeom>
          </p:spPr>
        </p:pic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E099B437-6EDA-4940-9923-608B28BADB7A}"/>
              </a:ext>
            </a:extLst>
          </p:cNvPr>
          <p:cNvCxnSpPr>
            <a:cxnSpLocks/>
          </p:cNvCxnSpPr>
          <p:nvPr/>
        </p:nvCxnSpPr>
        <p:spPr>
          <a:xfrm flipH="1">
            <a:off x="533400" y="4191000"/>
            <a:ext cx="11125200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8FDB26F3-0A65-4612-B9DA-259DBD727EF9}"/>
              </a:ext>
            </a:extLst>
          </p:cNvPr>
          <p:cNvSpPr txBox="1"/>
          <p:nvPr/>
        </p:nvSpPr>
        <p:spPr>
          <a:xfrm>
            <a:off x="851521" y="906655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cap="small" dirty="0">
                <a:latin typeface="Century Gothic" panose="020B0502020202020204" pitchFamily="34" charset="0"/>
              </a:rPr>
              <a:t>&amp; Affiliates</a:t>
            </a:r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E0A39728-539E-4B6D-9761-9A36F87079EB}"/>
              </a:ext>
            </a:extLst>
          </p:cNvPr>
          <p:cNvSpPr txBox="1"/>
          <p:nvPr/>
        </p:nvSpPr>
        <p:spPr>
          <a:xfrm>
            <a:off x="533400" y="4340292"/>
            <a:ext cx="144868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1" cap="small" dirty="0">
                <a:latin typeface="Century Gothic" panose="020B0502020202020204" pitchFamily="34" charset="0"/>
              </a:rPr>
              <a:t>Affiliates</a:t>
            </a:r>
            <a:endParaRPr lang="en-US" i="1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527CA183-68E8-4C5C-8889-376DDE4C37D4}"/>
              </a:ext>
            </a:extLst>
          </p:cNvPr>
          <p:cNvSpPr txBox="1"/>
          <p:nvPr/>
        </p:nvSpPr>
        <p:spPr>
          <a:xfrm>
            <a:off x="533400" y="3612482"/>
            <a:ext cx="144868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1" cap="small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Divisions</a:t>
            </a:r>
            <a:endParaRPr lang="en-US" sz="2000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86CA3201-8101-4485-A332-CE1A9625691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prstClr val="black"/>
              <a:srgbClr val="000000">
                <a:tint val="45000"/>
                <a:satMod val="400000"/>
              </a:srgbClr>
            </a:duotone>
          </a:blip>
          <a:srcRect l="25723" t="5931" r="25388" b="70179"/>
          <a:stretch/>
        </p:blipFill>
        <p:spPr>
          <a:xfrm>
            <a:off x="7225344" y="2846407"/>
            <a:ext cx="1755721" cy="111023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D781E211-6BC9-45F5-BD9F-942CB84F9C2C}"/>
              </a:ext>
            </a:extLst>
          </p:cNvPr>
          <p:cNvGrpSpPr/>
          <p:nvPr/>
        </p:nvGrpSpPr>
        <p:grpSpPr>
          <a:xfrm>
            <a:off x="7225344" y="2859203"/>
            <a:ext cx="1741258" cy="1131698"/>
            <a:chOff x="7225344" y="2859203"/>
            <a:chExt cx="1741258" cy="113169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704AF351-351E-4D93-BA8F-A5D56B37DA77}"/>
                </a:ext>
              </a:extLst>
            </p:cNvPr>
            <p:cNvSpPr/>
            <p:nvPr/>
          </p:nvSpPr>
          <p:spPr>
            <a:xfrm>
              <a:off x="7225344" y="2859203"/>
              <a:ext cx="1741258" cy="113169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xmlns="" id="{1DE156FC-D405-4136-8BA5-915785BFECD0}"/>
                </a:ext>
              </a:extLst>
            </p:cNvPr>
            <p:cNvSpPr txBox="1"/>
            <p:nvPr/>
          </p:nvSpPr>
          <p:spPr>
            <a:xfrm>
              <a:off x="7379304" y="3163450"/>
              <a:ext cx="1447800" cy="5232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kern="1000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Local Planning Services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91637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1981201" y="5322125"/>
            <a:ext cx="8686800" cy="1535875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3600" b="1" cap="small" dirty="0"/>
              <a:t>Division of Housing &amp; Community Resources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57400" y="4648200"/>
            <a:ext cx="8915400" cy="685800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Century Gothic" panose="020B0502020202020204" pitchFamily="34" charset="0"/>
                <a:cs typeface="Khmer UI" pitchFamily="34" charset="0"/>
              </a:rPr>
              <a:t>FUNDING PROGRAMS</a:t>
            </a:r>
          </a:p>
        </p:txBody>
      </p:sp>
      <p:pic>
        <p:nvPicPr>
          <p:cNvPr id="14" name="Picture Placeholder 13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7" r="1" b="20173"/>
          <a:stretch/>
        </p:blipFill>
        <p:spPr>
          <a:xfrm>
            <a:off x="2057400" y="0"/>
            <a:ext cx="10134600" cy="4568952"/>
          </a:xfrm>
        </p:spPr>
      </p:pic>
    </p:spTree>
    <p:extLst>
      <p:ext uri="{BB962C8B-B14F-4D97-AF65-F5344CB8AC3E}">
        <p14:creationId xmlns:p14="http://schemas.microsoft.com/office/powerpoint/2010/main" val="4206092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Century Gothic" panose="020B0502020202020204" pitchFamily="34" charset="0"/>
                <a:cs typeface="Khmer UI" pitchFamily="34" charset="0"/>
              </a:rPr>
              <a:t>FUNDING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99804C3-4AAA-496E-A7AD-2722D3F7B5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615" y="1981200"/>
            <a:ext cx="11934770" cy="3657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F864098-6AFB-4AFF-8678-F434B116F0E7}"/>
              </a:ext>
            </a:extLst>
          </p:cNvPr>
          <p:cNvSpPr txBox="1"/>
          <p:nvPr/>
        </p:nvSpPr>
        <p:spPr>
          <a:xfrm>
            <a:off x="851521" y="906655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cap="small" dirty="0">
                <a:latin typeface="Century Gothic" panose="020B0502020202020204" pitchFamily="34" charset="0"/>
              </a:rPr>
              <a:t>2016-2022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134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828801" y="2667002"/>
            <a:ext cx="8686799" cy="3733799"/>
          </a:xfrm>
        </p:spPr>
        <p:txBody>
          <a:bodyPr anchor="t" anchorCtr="0">
            <a:normAutofit/>
          </a:bodyPr>
          <a:lstStyle/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en-US" sz="4400" b="1" dirty="0"/>
              <a:t>SMALL CITIES</a:t>
            </a:r>
          </a:p>
          <a:p>
            <a:pPr marL="342900" indent="-342900">
              <a:buClr>
                <a:schemeClr val="tx2">
                  <a:lumMod val="60000"/>
                  <a:lumOff val="40000"/>
                </a:schemeClr>
              </a:buClr>
              <a:buFontTx/>
              <a:buChar char="-"/>
            </a:pPr>
            <a:r>
              <a:rPr lang="en-US" sz="2500" cap="small" dirty="0">
                <a:solidFill>
                  <a:schemeClr val="tx1"/>
                </a:solidFill>
                <a:latin typeface="Century Gothic" panose="020B0502020202020204" pitchFamily="34" charset="0"/>
              </a:rPr>
              <a:t>Public Facilities </a:t>
            </a:r>
          </a:p>
          <a:p>
            <a:pPr marL="342900" indent="-342900">
              <a:buClr>
                <a:schemeClr val="tx2">
                  <a:lumMod val="60000"/>
                  <a:lumOff val="40000"/>
                </a:schemeClr>
              </a:buClr>
              <a:buFontTx/>
              <a:buChar char="-"/>
            </a:pPr>
            <a:r>
              <a:rPr lang="en-US" sz="2500" cap="small" dirty="0">
                <a:solidFill>
                  <a:schemeClr val="tx1"/>
                </a:solidFill>
                <a:latin typeface="Century Gothic" panose="020B0502020202020204" pitchFamily="34" charset="0"/>
              </a:rPr>
              <a:t>Housing Rehabilitation	 </a:t>
            </a:r>
          </a:p>
          <a:p>
            <a:pPr marL="342900" indent="-342900">
              <a:buClr>
                <a:schemeClr val="tx2">
                  <a:lumMod val="60000"/>
                  <a:lumOff val="40000"/>
                </a:schemeClr>
              </a:buClr>
              <a:buFontTx/>
              <a:buChar char="-"/>
            </a:pPr>
            <a:r>
              <a:rPr lang="en-US" sz="2500" cap="small" dirty="0">
                <a:solidFill>
                  <a:schemeClr val="tx1"/>
                </a:solidFill>
                <a:latin typeface="Century Gothic" panose="020B0502020202020204" pitchFamily="34" charset="0"/>
              </a:rPr>
              <a:t>Innovation &amp; Economic Development</a:t>
            </a:r>
          </a:p>
          <a:p>
            <a:pPr marL="342900" indent="-342900">
              <a:buClr>
                <a:schemeClr val="tx2">
                  <a:lumMod val="60000"/>
                  <a:lumOff val="40000"/>
                </a:schemeClr>
              </a:buClr>
              <a:buFontTx/>
              <a:buChar char="-"/>
            </a:pPr>
            <a:r>
              <a:rPr lang="en-US" sz="2500" cap="small" dirty="0">
                <a:solidFill>
                  <a:schemeClr val="tx1"/>
                </a:solidFill>
                <a:latin typeface="Century Gothic" panose="020B0502020202020204" pitchFamily="34" charset="0"/>
              </a:rPr>
              <a:t>Emergency Housing Repair </a:t>
            </a:r>
          </a:p>
          <a:p>
            <a:pPr marL="342900" indent="-342900">
              <a:buClr>
                <a:schemeClr val="tx2">
                  <a:lumMod val="60000"/>
                  <a:lumOff val="40000"/>
                </a:schemeClr>
              </a:buClr>
              <a:buFontTx/>
              <a:buChar char="-"/>
            </a:pPr>
            <a:r>
              <a:rPr lang="en-US" sz="2500" b="1" cap="small" dirty="0">
                <a:solidFill>
                  <a:schemeClr val="accent1"/>
                </a:solidFill>
                <a:latin typeface="Century Gothic" panose="020B0502020202020204" pitchFamily="34" charset="0"/>
              </a:rPr>
              <a:t>Maximum Award: </a:t>
            </a:r>
            <a:r>
              <a:rPr lang="en-US" sz="2500" cap="small" dirty="0">
                <a:solidFill>
                  <a:schemeClr val="tx1"/>
                </a:solidFill>
                <a:latin typeface="Century Gothic" panose="020B0502020202020204" pitchFamily="34" charset="0"/>
              </a:rPr>
              <a:t>approx. $400,000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8800" y="1524000"/>
            <a:ext cx="8686799" cy="1149928"/>
          </a:xfrm>
        </p:spPr>
        <p:txBody>
          <a:bodyPr>
            <a:normAutofit/>
          </a:bodyPr>
          <a:lstStyle/>
          <a:p>
            <a:r>
              <a:rPr lang="en-US" b="1" dirty="0">
                <a:latin typeface="Century Gothic" panose="020B0502020202020204" pitchFamily="34" charset="0"/>
                <a:cs typeface="Khmer UI" pitchFamily="34" charset="0"/>
              </a:rPr>
              <a:t>CDBG</a:t>
            </a:r>
            <a:endParaRPr lang="en-US" dirty="0"/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xmlns="" id="{889A2A29-EB47-4947-92D8-8618570351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273051"/>
            <a:ext cx="1398181" cy="84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362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8800" y="1524000"/>
            <a:ext cx="8686799" cy="1149928"/>
          </a:xfrm>
        </p:spPr>
        <p:txBody>
          <a:bodyPr>
            <a:normAutofit/>
          </a:bodyPr>
          <a:lstStyle/>
          <a:p>
            <a:r>
              <a:rPr lang="en-US" b="1" dirty="0">
                <a:latin typeface="Century Gothic" panose="020B0502020202020204" pitchFamily="34" charset="0"/>
                <a:cs typeface="Khmer UI" pitchFamily="34" charset="0"/>
              </a:rPr>
              <a:t>HOME</a:t>
            </a:r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xmlns="" id="{FE5545E8-5A1C-49F2-8C95-CA5168EACA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273051"/>
            <a:ext cx="1398181" cy="846936"/>
          </a:xfrm>
          <a:prstGeom prst="rect">
            <a:avLst/>
          </a:prstGeom>
        </p:spPr>
      </p:pic>
      <p:sp>
        <p:nvSpPr>
          <p:cNvPr id="8" name="Text Placeholder 1">
            <a:extLst>
              <a:ext uri="{FF2B5EF4-FFF2-40B4-BE49-F238E27FC236}">
                <a16:creationId xmlns:a16="http://schemas.microsoft.com/office/drawing/2014/main" xmlns="" id="{A88E03E4-228E-4367-94B1-2EE47D0F5B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28801" y="2667002"/>
            <a:ext cx="9677399" cy="3733799"/>
          </a:xfrm>
        </p:spPr>
        <p:txBody>
          <a:bodyPr anchor="t" anchorCtr="0">
            <a:normAutofit/>
          </a:bodyPr>
          <a:lstStyle/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en-US" sz="4400" b="1" dirty="0"/>
              <a:t>TBRA</a:t>
            </a:r>
          </a:p>
          <a:p>
            <a:pPr marL="342900" indent="-342900">
              <a:buClr>
                <a:schemeClr val="tx2">
                  <a:lumMod val="60000"/>
                  <a:lumOff val="40000"/>
                </a:schemeClr>
              </a:buClr>
              <a:buFontTx/>
              <a:buChar char="-"/>
            </a:pPr>
            <a:r>
              <a:rPr lang="en-US" sz="2500" cap="small" dirty="0">
                <a:solidFill>
                  <a:schemeClr val="tx1"/>
                </a:solidFill>
                <a:latin typeface="Century Gothic" panose="020B0502020202020204" pitchFamily="34" charset="0"/>
              </a:rPr>
              <a:t>Tenant-Based Rental Assistance Program 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en-US" sz="4400" b="1" dirty="0"/>
              <a:t>HPI &amp; CHDO</a:t>
            </a:r>
          </a:p>
          <a:p>
            <a:pPr marL="342900" indent="-342900">
              <a:buClr>
                <a:schemeClr val="tx2">
                  <a:lumMod val="60000"/>
                  <a:lumOff val="40000"/>
                </a:schemeClr>
              </a:buClr>
              <a:buFontTx/>
              <a:buChar char="-"/>
            </a:pPr>
            <a:r>
              <a:rPr lang="en-US" sz="2500" cap="small" dirty="0">
                <a:solidFill>
                  <a:schemeClr val="tx1"/>
                </a:solidFill>
                <a:latin typeface="Century Gothic" panose="020B0502020202020204" pitchFamily="34" charset="0"/>
              </a:rPr>
              <a:t>Housing Production Programs for the Acquisition, Construction and/or Rehabilitation of up to </a:t>
            </a:r>
            <a:r>
              <a:rPr lang="en-US" sz="2500" b="1" cap="small" dirty="0">
                <a:solidFill>
                  <a:schemeClr val="accent1"/>
                </a:solidFill>
                <a:latin typeface="Century Gothic" panose="020B0502020202020204" pitchFamily="34" charset="0"/>
              </a:rPr>
              <a:t>11 Units </a:t>
            </a:r>
            <a:r>
              <a:rPr lang="en-US" sz="2500" cap="small" dirty="0">
                <a:solidFill>
                  <a:schemeClr val="tx1"/>
                </a:solidFill>
                <a:latin typeface="Century Gothic" panose="020B0502020202020204" pitchFamily="34" charset="0"/>
              </a:rPr>
              <a:t>of low- and moderate-income housing </a:t>
            </a:r>
          </a:p>
          <a:p>
            <a:pPr marL="342900" indent="-342900">
              <a:buClr>
                <a:schemeClr val="tx2">
                  <a:lumMod val="60000"/>
                  <a:lumOff val="40000"/>
                </a:schemeClr>
              </a:buClr>
              <a:buFontTx/>
              <a:buChar char="-"/>
            </a:pPr>
            <a:r>
              <a:rPr lang="en-US" sz="2500" b="1" cap="small" dirty="0">
                <a:solidFill>
                  <a:schemeClr val="accent1"/>
                </a:solidFill>
                <a:latin typeface="Century Gothic" panose="020B0502020202020204" pitchFamily="34" charset="0"/>
              </a:rPr>
              <a:t>Maximum Award: </a:t>
            </a:r>
            <a:r>
              <a:rPr lang="en-US" sz="2500" cap="small" dirty="0">
                <a:solidFill>
                  <a:schemeClr val="tx1"/>
                </a:solidFill>
                <a:latin typeface="Century Gothic" panose="020B0502020202020204" pitchFamily="34" charset="0"/>
              </a:rPr>
              <a:t>$6,000,000</a:t>
            </a:r>
          </a:p>
          <a:p>
            <a:pPr marL="342900" indent="-342900">
              <a:buClr>
                <a:schemeClr val="tx2">
                  <a:lumMod val="60000"/>
                  <a:lumOff val="40000"/>
                </a:schemeClr>
              </a:buClr>
              <a:buFontTx/>
              <a:buChar char="-"/>
            </a:pPr>
            <a:endParaRPr lang="en-US" sz="2500" cap="small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091883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8800" y="1524000"/>
            <a:ext cx="8686799" cy="1149928"/>
          </a:xfrm>
        </p:spPr>
        <p:txBody>
          <a:bodyPr>
            <a:normAutofit/>
          </a:bodyPr>
          <a:lstStyle/>
          <a:p>
            <a:r>
              <a:rPr lang="en-US" b="1" dirty="0">
                <a:latin typeface="Century Gothic" panose="020B0502020202020204" pitchFamily="34" charset="0"/>
                <a:cs typeface="Khmer UI" pitchFamily="34" charset="0"/>
              </a:rPr>
              <a:t>HOME ARP</a:t>
            </a:r>
            <a:endParaRPr lang="en-US" dirty="0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xmlns="" id="{35228995-A593-416E-A619-D6FB8B728F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273051"/>
            <a:ext cx="1398181" cy="846936"/>
          </a:xfrm>
          <a:prstGeom prst="rect">
            <a:avLst/>
          </a:prstGeom>
        </p:spPr>
      </p:pic>
      <p:sp>
        <p:nvSpPr>
          <p:cNvPr id="9" name="Text Placeholder 1">
            <a:extLst>
              <a:ext uri="{FF2B5EF4-FFF2-40B4-BE49-F238E27FC236}">
                <a16:creationId xmlns:a16="http://schemas.microsoft.com/office/drawing/2014/main" xmlns="" id="{F41EA6F5-3A22-4049-A735-DFCBAC70F4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28800" y="2673928"/>
            <a:ext cx="9677399" cy="4137813"/>
          </a:xfrm>
        </p:spPr>
        <p:txBody>
          <a:bodyPr anchor="t" anchorCtr="0">
            <a:normAutofit/>
          </a:bodyPr>
          <a:lstStyle/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en-US" sz="4400" b="1" dirty="0"/>
              <a:t>PRIORITIES</a:t>
            </a:r>
          </a:p>
          <a:p>
            <a:pPr marL="342900" indent="-342900">
              <a:buClr>
                <a:schemeClr val="tx2">
                  <a:lumMod val="60000"/>
                  <a:lumOff val="40000"/>
                </a:schemeClr>
              </a:buClr>
              <a:buFontTx/>
              <a:buChar char="-"/>
            </a:pPr>
            <a:r>
              <a:rPr lang="en-US" sz="2500" cap="small" dirty="0">
                <a:solidFill>
                  <a:schemeClr val="tx1"/>
                </a:solidFill>
                <a:latin typeface="Century Gothic" panose="020B0502020202020204" pitchFamily="34" charset="0"/>
              </a:rPr>
              <a:t>Housing Production </a:t>
            </a:r>
          </a:p>
          <a:p>
            <a:pPr marL="342900" indent="-342900">
              <a:buClr>
                <a:schemeClr val="tx2">
                  <a:lumMod val="60000"/>
                  <a:lumOff val="40000"/>
                </a:schemeClr>
              </a:buClr>
              <a:buFontTx/>
              <a:buChar char="-"/>
            </a:pPr>
            <a:r>
              <a:rPr lang="en-US" sz="2500" cap="small" dirty="0">
                <a:solidFill>
                  <a:schemeClr val="tx1"/>
                </a:solidFill>
                <a:latin typeface="Century Gothic" panose="020B0502020202020204" pitchFamily="34" charset="0"/>
              </a:rPr>
              <a:t>Supportive Services </a:t>
            </a:r>
          </a:p>
          <a:p>
            <a:pPr marL="342900" indent="-342900">
              <a:buClr>
                <a:schemeClr val="tx2">
                  <a:lumMod val="60000"/>
                  <a:lumOff val="40000"/>
                </a:schemeClr>
              </a:buClr>
              <a:buFontTx/>
              <a:buChar char="-"/>
            </a:pPr>
            <a:r>
              <a:rPr lang="en-US" sz="2500" cap="small" dirty="0">
                <a:solidFill>
                  <a:schemeClr val="tx1"/>
                </a:solidFill>
                <a:latin typeface="Century Gothic" panose="020B0502020202020204" pitchFamily="34" charset="0"/>
              </a:rPr>
              <a:t>Homelessness Prevention/Housing Counseling Services </a:t>
            </a:r>
          </a:p>
          <a:p>
            <a:pPr marL="342900" indent="-342900">
              <a:buClr>
                <a:schemeClr val="tx2">
                  <a:lumMod val="60000"/>
                  <a:lumOff val="40000"/>
                </a:schemeClr>
              </a:buClr>
              <a:buFontTx/>
              <a:buChar char="-"/>
            </a:pPr>
            <a:r>
              <a:rPr lang="en-US" sz="2500" cap="small" dirty="0">
                <a:solidFill>
                  <a:schemeClr val="tx1"/>
                </a:solidFill>
                <a:latin typeface="Century Gothic" panose="020B0502020202020204" pitchFamily="34" charset="0"/>
              </a:rPr>
              <a:t>Preservation of Existing Housing </a:t>
            </a:r>
          </a:p>
          <a:p>
            <a:pPr marL="342900" indent="-342900">
              <a:buClr>
                <a:schemeClr val="tx2">
                  <a:lumMod val="60000"/>
                  <a:lumOff val="40000"/>
                </a:schemeClr>
              </a:buClr>
              <a:buFontTx/>
              <a:buChar char="-"/>
            </a:pPr>
            <a:r>
              <a:rPr lang="en-US" sz="2500" cap="small" dirty="0">
                <a:solidFill>
                  <a:schemeClr val="tx1"/>
                </a:solidFill>
                <a:latin typeface="Century Gothic" panose="020B0502020202020204" pitchFamily="34" charset="0"/>
              </a:rPr>
              <a:t>Tenant-Based Rental Assistance </a:t>
            </a:r>
          </a:p>
          <a:p>
            <a:pPr marL="342900" indent="-342900">
              <a:buClr>
                <a:schemeClr val="tx2">
                  <a:lumMod val="60000"/>
                  <a:lumOff val="40000"/>
                </a:schemeClr>
              </a:buClr>
              <a:buFontTx/>
              <a:buChar char="-"/>
            </a:pPr>
            <a:r>
              <a:rPr lang="en-US" sz="2500" cap="small" dirty="0">
                <a:solidFill>
                  <a:schemeClr val="tx1"/>
                </a:solidFill>
                <a:latin typeface="Century Gothic" panose="020B0502020202020204" pitchFamily="34" charset="0"/>
              </a:rPr>
              <a:t>Non-Congregate Shelter</a:t>
            </a: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646136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8800" y="1524000"/>
            <a:ext cx="8686799" cy="1149928"/>
          </a:xfrm>
        </p:spPr>
        <p:txBody>
          <a:bodyPr>
            <a:normAutofit/>
          </a:bodyPr>
          <a:lstStyle/>
          <a:p>
            <a:r>
              <a:rPr lang="en-US" b="1" dirty="0">
                <a:latin typeface="Century Gothic" panose="020B0502020202020204" pitchFamily="34" charset="0"/>
                <a:cs typeface="Khmer UI" pitchFamily="34" charset="0"/>
              </a:rPr>
              <a:t>ESG</a:t>
            </a:r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xmlns="" id="{DC506C75-ADD6-4F6F-84A9-86799790C7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273051"/>
            <a:ext cx="1398181" cy="846936"/>
          </a:xfrm>
          <a:prstGeom prst="rect">
            <a:avLst/>
          </a:prstGeom>
        </p:spPr>
      </p:pic>
      <p:sp>
        <p:nvSpPr>
          <p:cNvPr id="8" name="Text Placeholder 1">
            <a:extLst>
              <a:ext uri="{FF2B5EF4-FFF2-40B4-BE49-F238E27FC236}">
                <a16:creationId xmlns:a16="http://schemas.microsoft.com/office/drawing/2014/main" xmlns="" id="{E2A4E61B-A023-4096-ACBE-C24CAD321B8B}"/>
              </a:ext>
            </a:extLst>
          </p:cNvPr>
          <p:cNvSpPr txBox="1">
            <a:spLocks/>
          </p:cNvSpPr>
          <p:nvPr/>
        </p:nvSpPr>
        <p:spPr>
          <a:xfrm>
            <a:off x="1828801" y="2667002"/>
            <a:ext cx="8686799" cy="3733799"/>
          </a:xfrm>
          <a:prstGeom prst="rect">
            <a:avLst/>
          </a:prstGeom>
        </p:spPr>
        <p:txBody>
          <a:bodyPr vert="horz" anchor="t" anchorCtr="0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en-US" sz="4400" b="1" dirty="0"/>
              <a:t>SHELTER SUPPORT</a:t>
            </a:r>
          </a:p>
          <a:p>
            <a:pPr marL="342900" indent="-342900">
              <a:buClr>
                <a:schemeClr val="tx2">
                  <a:lumMod val="60000"/>
                  <a:lumOff val="40000"/>
                </a:schemeClr>
              </a:buClr>
              <a:buFontTx/>
              <a:buChar char="-"/>
            </a:pPr>
            <a:r>
              <a:rPr lang="en-US" sz="2500" cap="small" dirty="0">
                <a:solidFill>
                  <a:schemeClr val="tx1"/>
                </a:solidFill>
                <a:latin typeface="Century Gothic" panose="020B0502020202020204" pitchFamily="34" charset="0"/>
              </a:rPr>
              <a:t>Emergency Shelter</a:t>
            </a:r>
          </a:p>
          <a:p>
            <a:pPr marL="342900" indent="-342900">
              <a:buClr>
                <a:schemeClr val="tx2">
                  <a:lumMod val="60000"/>
                  <a:lumOff val="40000"/>
                </a:schemeClr>
              </a:buClr>
              <a:buFontTx/>
              <a:buChar char="-"/>
            </a:pPr>
            <a:r>
              <a:rPr lang="en-US" sz="2500" cap="small" dirty="0">
                <a:solidFill>
                  <a:schemeClr val="tx1"/>
                </a:solidFill>
                <a:latin typeface="Century Gothic" panose="020B0502020202020204" pitchFamily="34" charset="0"/>
              </a:rPr>
              <a:t>Transitional Housing </a:t>
            </a:r>
          </a:p>
          <a:p>
            <a:pPr marL="342900" indent="-342900">
              <a:buClr>
                <a:schemeClr val="tx2">
                  <a:lumMod val="60000"/>
                  <a:lumOff val="40000"/>
                </a:schemeClr>
              </a:buClr>
              <a:buFontTx/>
              <a:buChar char="-"/>
            </a:pPr>
            <a:r>
              <a:rPr lang="en-US" sz="2500" cap="small" dirty="0">
                <a:solidFill>
                  <a:schemeClr val="tx1"/>
                </a:solidFill>
                <a:latin typeface="Century Gothic" panose="020B0502020202020204" pitchFamily="34" charset="0"/>
              </a:rPr>
              <a:t>Equipment, Furnishing &amp; Vehicles</a:t>
            </a:r>
          </a:p>
          <a:p>
            <a:pPr marL="342900" indent="-342900">
              <a:buClr>
                <a:schemeClr val="tx2">
                  <a:lumMod val="60000"/>
                  <a:lumOff val="40000"/>
                </a:schemeClr>
              </a:buClr>
              <a:buFontTx/>
              <a:buChar char="-"/>
            </a:pPr>
            <a:r>
              <a:rPr lang="en-US" sz="2500" b="1" cap="small" dirty="0">
                <a:solidFill>
                  <a:schemeClr val="accent1"/>
                </a:solidFill>
                <a:latin typeface="Century Gothic" panose="020B0502020202020204" pitchFamily="34" charset="0"/>
              </a:rPr>
              <a:t>Maximum Award: </a:t>
            </a:r>
            <a:r>
              <a:rPr lang="en-US" sz="2500" cap="small" dirty="0">
                <a:solidFill>
                  <a:schemeClr val="tx1"/>
                </a:solidFill>
                <a:latin typeface="Century Gothic" panose="020B0502020202020204" pitchFamily="34" charset="0"/>
              </a:rPr>
              <a:t>$450,000 </a:t>
            </a:r>
          </a:p>
        </p:txBody>
      </p:sp>
    </p:spTree>
    <p:extLst>
      <p:ext uri="{BB962C8B-B14F-4D97-AF65-F5344CB8AC3E}">
        <p14:creationId xmlns:p14="http://schemas.microsoft.com/office/powerpoint/2010/main" val="19456912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ustom 1">
      <a:dk1>
        <a:srgbClr val="999900"/>
      </a:dk1>
      <a:lt1>
        <a:srgbClr val="FFFFFF"/>
      </a:lt1>
      <a:dk2>
        <a:srgbClr val="125B86"/>
      </a:dk2>
      <a:lt2>
        <a:srgbClr val="FFFFFF"/>
      </a:lt2>
      <a:accent1>
        <a:srgbClr val="727200"/>
      </a:accent1>
      <a:accent2>
        <a:srgbClr val="C2D231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61823</TotalTime>
  <Words>546</Words>
  <Application>Microsoft Office PowerPoint</Application>
  <PresentationFormat>Widescreen</PresentationFormat>
  <Paragraphs>129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Century Gothic</vt:lpstr>
      <vt:lpstr>Khmer UI</vt:lpstr>
      <vt:lpstr>Tw Cen MT</vt:lpstr>
      <vt:lpstr>Wingdings</vt:lpstr>
      <vt:lpstr>Wingdings 2</vt:lpstr>
      <vt:lpstr>Median</vt:lpstr>
      <vt:lpstr>PowerPoint Presentation</vt:lpstr>
      <vt:lpstr>INTRODUCTION TO NJDCA</vt:lpstr>
      <vt:lpstr>NJDCA DIVISIONS</vt:lpstr>
      <vt:lpstr>FUNDING PROGRAMS</vt:lpstr>
      <vt:lpstr>FUNDING</vt:lpstr>
      <vt:lpstr>CDBG</vt:lpstr>
      <vt:lpstr>HOME</vt:lpstr>
      <vt:lpstr>HOME ARP</vt:lpstr>
      <vt:lpstr>ESG</vt:lpstr>
      <vt:lpstr>HOPWA</vt:lpstr>
      <vt:lpstr>RHP</vt:lpstr>
      <vt:lpstr>NHTF</vt:lpstr>
      <vt:lpstr>AHTF</vt:lpstr>
      <vt:lpstr>NRTC</vt:lpstr>
      <vt:lpstr>SECTION 8 &amp; HPP</vt:lpstr>
      <vt:lpstr>CSBG</vt:lpstr>
      <vt:lpstr>ENERGY ASSISTANCE</vt:lpstr>
      <vt:lpstr>PowerPoint Presentation</vt:lpstr>
      <vt:lpstr>OTHER NJDCA RESOURCES</vt:lpstr>
      <vt:lpstr>COUNTY &amp; LOCAL RESOURCES</vt:lpstr>
      <vt:lpstr>OTHER LOCAL RESOURCES</vt:lpstr>
      <vt:lpstr>THANK YOU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lwhitaker</dc:creator>
  <cp:lastModifiedBy>Nina Rainiero</cp:lastModifiedBy>
  <cp:revision>4009</cp:revision>
  <cp:lastPrinted>2018-02-06T22:11:51Z</cp:lastPrinted>
  <dcterms:created xsi:type="dcterms:W3CDTF">2011-10-31T19:18:57Z</dcterms:created>
  <dcterms:modified xsi:type="dcterms:W3CDTF">2022-10-19T18:44:51Z</dcterms:modified>
</cp:coreProperties>
</file>