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drawings/drawing5.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drawings/drawing6.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drawings/drawing7.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drawings/drawing8.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drawings/drawing9.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drawings/drawing10.xml" ContentType="application/vnd.openxmlformats-officedocument.drawingml.chartshapes+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drawings/drawing11.xml" ContentType="application/vnd.openxmlformats-officedocument.drawingml.chartshape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7.xml" ContentType="application/vnd.openxmlformats-officedocument.themeOverride+xml"/>
  <Override PartName="/ppt/drawings/drawing12.xml" ContentType="application/vnd.openxmlformats-officedocument.drawingml.chartshapes+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8.xml" ContentType="application/vnd.openxmlformats-officedocument.themeOverride+xml"/>
  <Override PartName="/ppt/drawings/drawing13.xml" ContentType="application/vnd.openxmlformats-officedocument.drawingml.chartshapes+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9.xml" ContentType="application/vnd.openxmlformats-officedocument.themeOverride+xml"/>
  <Override PartName="/ppt/drawings/drawing14.xml" ContentType="application/vnd.openxmlformats-officedocument.drawingml.chartshape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0.xml" ContentType="application/vnd.openxmlformats-officedocument.themeOverr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1.xml" ContentType="application/vnd.openxmlformats-officedocument.themeOverr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2.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564" r:id="rId2"/>
    <p:sldId id="970" r:id="rId3"/>
    <p:sldId id="992" r:id="rId4"/>
    <p:sldId id="976" r:id="rId5"/>
    <p:sldId id="995" r:id="rId6"/>
    <p:sldId id="993" r:id="rId7"/>
    <p:sldId id="651" r:id="rId8"/>
    <p:sldId id="988" r:id="rId9"/>
    <p:sldId id="947" r:id="rId10"/>
    <p:sldId id="989" r:id="rId11"/>
    <p:sldId id="962" r:id="rId12"/>
    <p:sldId id="961" r:id="rId13"/>
    <p:sldId id="990" r:id="rId14"/>
    <p:sldId id="586" r:id="rId15"/>
    <p:sldId id="994" r:id="rId16"/>
    <p:sldId id="980" r:id="rId17"/>
    <p:sldId id="991" r:id="rId18"/>
    <p:sldId id="996" r:id="rId19"/>
    <p:sldId id="90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B300"/>
    <a:srgbClr val="169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29" autoAdjust="0"/>
    <p:restoredTop sz="96357" autoAdjust="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5" Type="http://schemas.openxmlformats.org/officeDocument/2006/relationships/chartUserShapes" Target="../drawings/drawing8.xml"/><Relationship Id="rId4" Type="http://schemas.openxmlformats.org/officeDocument/2006/relationships/package" Target="../embeddings/Microsoft_Excel_Worksheet5.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file:///C:\Users\mneal\Box\Desktop\NJ\mortgage%20apps.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file:///C:\Users\mneal\Downloads\Basket_2022-06-21_09h_51m.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file:///C:\Users\mneal\Downloads\Basket_2022-06-21_09h_51m.XLSX"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5" Type="http://schemas.openxmlformats.org/officeDocument/2006/relationships/chartUserShapes" Target="../drawings/drawing9.xml"/><Relationship Id="rId4" Type="http://schemas.openxmlformats.org/officeDocument/2006/relationships/oleObject" Target="../embeddings/oleObject4.bin"/></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5" Type="http://schemas.openxmlformats.org/officeDocument/2006/relationships/chartUserShapes" Target="../drawings/drawing10.xml"/><Relationship Id="rId4" Type="http://schemas.openxmlformats.org/officeDocument/2006/relationships/package" Target="../embeddings/Microsoft_Excel_Worksheet6.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5" Type="http://schemas.openxmlformats.org/officeDocument/2006/relationships/chartUserShapes" Target="../drawings/drawing11.xml"/><Relationship Id="rId4" Type="http://schemas.openxmlformats.org/officeDocument/2006/relationships/package" Target="../embeddings/Microsoft_Excel_Worksheet7.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7.xml"/><Relationship Id="rId1" Type="http://schemas.microsoft.com/office/2011/relationships/chartStyle" Target="style17.xml"/><Relationship Id="rId5" Type="http://schemas.openxmlformats.org/officeDocument/2006/relationships/chartUserShapes" Target="../drawings/drawing12.xml"/><Relationship Id="rId4" Type="http://schemas.openxmlformats.org/officeDocument/2006/relationships/package" Target="../embeddings/Microsoft_Excel_Worksheet8.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8.xml"/><Relationship Id="rId1" Type="http://schemas.microsoft.com/office/2011/relationships/chartStyle" Target="style18.xml"/><Relationship Id="rId5" Type="http://schemas.openxmlformats.org/officeDocument/2006/relationships/chartUserShapes" Target="../drawings/drawing13.xml"/><Relationship Id="rId4" Type="http://schemas.openxmlformats.org/officeDocument/2006/relationships/oleObject" Target="file:///\\ares\centers\HFP\JZhu\homeownership\National%20Brief%20Figure%20Changes%20for%20David_jz.xlsx"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9.xml"/><Relationship Id="rId1" Type="http://schemas.microsoft.com/office/2011/relationships/chartStyle" Target="style19.xml"/><Relationship Id="rId5" Type="http://schemas.openxmlformats.org/officeDocument/2006/relationships/chartUserShapes" Target="../drawings/drawing14.xml"/><Relationship Id="rId4" Type="http://schemas.openxmlformats.org/officeDocument/2006/relationships/package" Target="../embeddings/Microsoft_Excel_Worksheet9.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0.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oleObject" Target="file:///C:\Users\mneal\Box\Desktop\Presentation\HPC%206%2021%202022.xlsx" TargetMode="Externa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1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5.xml"/><Relationship Id="rId4" Type="http://schemas.openxmlformats.org/officeDocument/2006/relationships/oleObject" Target="../embeddings/oleObject1.bin"/></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6.xml"/><Relationship Id="rId4" Type="http://schemas.openxmlformats.org/officeDocument/2006/relationships/oleObject" Target="file:///C:\Users\mneal\Box\Desktop\NJ\mortgage%20apps.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embeddings/oleObject2.bin"/></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embeddings/oleObject3.bin"/></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7.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6937320432399972E-2"/>
          <c:y val="0.14086629001883239"/>
          <c:w val="0.90984592434668576"/>
          <c:h val="0.74024664995971545"/>
        </c:manualLayout>
      </c:layout>
      <c:lineChart>
        <c:grouping val="standard"/>
        <c:varyColors val="0"/>
        <c:ser>
          <c:idx val="0"/>
          <c:order val="0"/>
          <c:tx>
            <c:strRef>
              <c:f>Figure1!$B$2</c:f>
              <c:strCache>
                <c:ptCount val="1"/>
                <c:pt idx="0">
                  <c:v>PMMS Rate</c:v>
                </c:pt>
              </c:strCache>
            </c:strRef>
          </c:tx>
          <c:spPr>
            <a:ln w="25400" cap="rnd">
              <a:solidFill>
                <a:srgbClr val="1696D2"/>
              </a:solidFill>
              <a:round/>
            </a:ln>
            <a:effectLst/>
          </c:spPr>
          <c:marker>
            <c:symbol val="none"/>
          </c:marker>
          <c:cat>
            <c:numRef>
              <c:f>Figure1!$A$3:$A$563</c:f>
              <c:numCache>
                <c:formatCode>mmm\-yy</c:formatCode>
                <c:ptCount val="561"/>
                <c:pt idx="0">
                  <c:v>27790</c:v>
                </c:pt>
                <c:pt idx="1">
                  <c:v>27819</c:v>
                </c:pt>
                <c:pt idx="2">
                  <c:v>27850</c:v>
                </c:pt>
                <c:pt idx="3">
                  <c:v>27880</c:v>
                </c:pt>
                <c:pt idx="4">
                  <c:v>27911</c:v>
                </c:pt>
                <c:pt idx="5">
                  <c:v>27941</c:v>
                </c:pt>
                <c:pt idx="6">
                  <c:v>27972</c:v>
                </c:pt>
                <c:pt idx="7">
                  <c:v>28003</c:v>
                </c:pt>
                <c:pt idx="8">
                  <c:v>28033</c:v>
                </c:pt>
                <c:pt idx="9">
                  <c:v>28064</c:v>
                </c:pt>
                <c:pt idx="10">
                  <c:v>28094</c:v>
                </c:pt>
                <c:pt idx="11">
                  <c:v>28125</c:v>
                </c:pt>
                <c:pt idx="12">
                  <c:v>28156</c:v>
                </c:pt>
                <c:pt idx="13">
                  <c:v>28184</c:v>
                </c:pt>
                <c:pt idx="14">
                  <c:v>28215</c:v>
                </c:pt>
                <c:pt idx="15">
                  <c:v>28245</c:v>
                </c:pt>
                <c:pt idx="16">
                  <c:v>28276</c:v>
                </c:pt>
                <c:pt idx="17">
                  <c:v>28306</c:v>
                </c:pt>
                <c:pt idx="18">
                  <c:v>28337</c:v>
                </c:pt>
                <c:pt idx="19">
                  <c:v>28368</c:v>
                </c:pt>
                <c:pt idx="20">
                  <c:v>28398</c:v>
                </c:pt>
                <c:pt idx="21">
                  <c:v>28429</c:v>
                </c:pt>
                <c:pt idx="22">
                  <c:v>28459</c:v>
                </c:pt>
                <c:pt idx="23">
                  <c:v>28490</c:v>
                </c:pt>
                <c:pt idx="24">
                  <c:v>28521</c:v>
                </c:pt>
                <c:pt idx="25">
                  <c:v>28549</c:v>
                </c:pt>
                <c:pt idx="26">
                  <c:v>28580</c:v>
                </c:pt>
                <c:pt idx="27">
                  <c:v>28610</c:v>
                </c:pt>
                <c:pt idx="28">
                  <c:v>28641</c:v>
                </c:pt>
                <c:pt idx="29">
                  <c:v>28671</c:v>
                </c:pt>
                <c:pt idx="30">
                  <c:v>28702</c:v>
                </c:pt>
                <c:pt idx="31">
                  <c:v>28733</c:v>
                </c:pt>
                <c:pt idx="32">
                  <c:v>28763</c:v>
                </c:pt>
                <c:pt idx="33">
                  <c:v>28794</c:v>
                </c:pt>
                <c:pt idx="34">
                  <c:v>28824</c:v>
                </c:pt>
                <c:pt idx="35">
                  <c:v>28855</c:v>
                </c:pt>
                <c:pt idx="36">
                  <c:v>28886</c:v>
                </c:pt>
                <c:pt idx="37">
                  <c:v>28914</c:v>
                </c:pt>
                <c:pt idx="38">
                  <c:v>28945</c:v>
                </c:pt>
                <c:pt idx="39">
                  <c:v>28975</c:v>
                </c:pt>
                <c:pt idx="40">
                  <c:v>29006</c:v>
                </c:pt>
                <c:pt idx="41">
                  <c:v>29036</c:v>
                </c:pt>
                <c:pt idx="42">
                  <c:v>29067</c:v>
                </c:pt>
                <c:pt idx="43">
                  <c:v>29098</c:v>
                </c:pt>
                <c:pt idx="44">
                  <c:v>29128</c:v>
                </c:pt>
                <c:pt idx="45">
                  <c:v>29159</c:v>
                </c:pt>
                <c:pt idx="46">
                  <c:v>29189</c:v>
                </c:pt>
                <c:pt idx="47">
                  <c:v>29220</c:v>
                </c:pt>
                <c:pt idx="48">
                  <c:v>29251</c:v>
                </c:pt>
                <c:pt idx="49">
                  <c:v>29280</c:v>
                </c:pt>
                <c:pt idx="50">
                  <c:v>29311</c:v>
                </c:pt>
                <c:pt idx="51">
                  <c:v>29341</c:v>
                </c:pt>
                <c:pt idx="52">
                  <c:v>29372</c:v>
                </c:pt>
                <c:pt idx="53">
                  <c:v>29402</c:v>
                </c:pt>
                <c:pt idx="54">
                  <c:v>29433</c:v>
                </c:pt>
                <c:pt idx="55">
                  <c:v>29464</c:v>
                </c:pt>
                <c:pt idx="56">
                  <c:v>29494</c:v>
                </c:pt>
                <c:pt idx="57">
                  <c:v>29525</c:v>
                </c:pt>
                <c:pt idx="58">
                  <c:v>29555</c:v>
                </c:pt>
                <c:pt idx="59">
                  <c:v>29586</c:v>
                </c:pt>
                <c:pt idx="60">
                  <c:v>29617</c:v>
                </c:pt>
                <c:pt idx="61">
                  <c:v>29645</c:v>
                </c:pt>
                <c:pt idx="62">
                  <c:v>29676</c:v>
                </c:pt>
                <c:pt idx="63">
                  <c:v>29706</c:v>
                </c:pt>
                <c:pt idx="64">
                  <c:v>29737</c:v>
                </c:pt>
                <c:pt idx="65">
                  <c:v>29767</c:v>
                </c:pt>
                <c:pt idx="66">
                  <c:v>29798</c:v>
                </c:pt>
                <c:pt idx="67">
                  <c:v>29829</c:v>
                </c:pt>
                <c:pt idx="68">
                  <c:v>29859</c:v>
                </c:pt>
                <c:pt idx="69">
                  <c:v>29890</c:v>
                </c:pt>
                <c:pt idx="70">
                  <c:v>29920</c:v>
                </c:pt>
                <c:pt idx="71">
                  <c:v>29951</c:v>
                </c:pt>
                <c:pt idx="72">
                  <c:v>29982</c:v>
                </c:pt>
                <c:pt idx="73">
                  <c:v>30010</c:v>
                </c:pt>
                <c:pt idx="74">
                  <c:v>30041</c:v>
                </c:pt>
                <c:pt idx="75">
                  <c:v>30071</c:v>
                </c:pt>
                <c:pt idx="76">
                  <c:v>30102</c:v>
                </c:pt>
                <c:pt idx="77">
                  <c:v>30132</c:v>
                </c:pt>
                <c:pt idx="78">
                  <c:v>30163</c:v>
                </c:pt>
                <c:pt idx="79">
                  <c:v>30194</c:v>
                </c:pt>
                <c:pt idx="80">
                  <c:v>30224</c:v>
                </c:pt>
                <c:pt idx="81">
                  <c:v>30255</c:v>
                </c:pt>
                <c:pt idx="82">
                  <c:v>30285</c:v>
                </c:pt>
                <c:pt idx="83">
                  <c:v>30316</c:v>
                </c:pt>
                <c:pt idx="84">
                  <c:v>30347</c:v>
                </c:pt>
                <c:pt idx="85">
                  <c:v>30375</c:v>
                </c:pt>
                <c:pt idx="86">
                  <c:v>30406</c:v>
                </c:pt>
                <c:pt idx="87">
                  <c:v>30436</c:v>
                </c:pt>
                <c:pt idx="88">
                  <c:v>30467</c:v>
                </c:pt>
                <c:pt idx="89">
                  <c:v>30497</c:v>
                </c:pt>
                <c:pt idx="90">
                  <c:v>30528</c:v>
                </c:pt>
                <c:pt idx="91">
                  <c:v>30559</c:v>
                </c:pt>
                <c:pt idx="92">
                  <c:v>30589</c:v>
                </c:pt>
                <c:pt idx="93">
                  <c:v>30620</c:v>
                </c:pt>
                <c:pt idx="94">
                  <c:v>30650</c:v>
                </c:pt>
                <c:pt idx="95">
                  <c:v>30681</c:v>
                </c:pt>
                <c:pt idx="96">
                  <c:v>30712</c:v>
                </c:pt>
                <c:pt idx="97">
                  <c:v>30741</c:v>
                </c:pt>
                <c:pt idx="98">
                  <c:v>30772</c:v>
                </c:pt>
                <c:pt idx="99">
                  <c:v>30802</c:v>
                </c:pt>
                <c:pt idx="100">
                  <c:v>30833</c:v>
                </c:pt>
                <c:pt idx="101">
                  <c:v>30863</c:v>
                </c:pt>
                <c:pt idx="102">
                  <c:v>30894</c:v>
                </c:pt>
                <c:pt idx="103">
                  <c:v>30925</c:v>
                </c:pt>
                <c:pt idx="104">
                  <c:v>30955</c:v>
                </c:pt>
                <c:pt idx="105">
                  <c:v>30986</c:v>
                </c:pt>
                <c:pt idx="106">
                  <c:v>31016</c:v>
                </c:pt>
                <c:pt idx="107">
                  <c:v>31047</c:v>
                </c:pt>
                <c:pt idx="108">
                  <c:v>31078</c:v>
                </c:pt>
                <c:pt idx="109">
                  <c:v>31106</c:v>
                </c:pt>
                <c:pt idx="110">
                  <c:v>31137</c:v>
                </c:pt>
                <c:pt idx="111">
                  <c:v>31167</c:v>
                </c:pt>
                <c:pt idx="112">
                  <c:v>31198</c:v>
                </c:pt>
                <c:pt idx="113">
                  <c:v>31228</c:v>
                </c:pt>
                <c:pt idx="114">
                  <c:v>31259</c:v>
                </c:pt>
                <c:pt idx="115">
                  <c:v>31290</c:v>
                </c:pt>
                <c:pt idx="116">
                  <c:v>31320</c:v>
                </c:pt>
                <c:pt idx="117">
                  <c:v>31351</c:v>
                </c:pt>
                <c:pt idx="118">
                  <c:v>31381</c:v>
                </c:pt>
                <c:pt idx="119">
                  <c:v>31412</c:v>
                </c:pt>
                <c:pt idx="120">
                  <c:v>31443</c:v>
                </c:pt>
                <c:pt idx="121">
                  <c:v>31471</c:v>
                </c:pt>
                <c:pt idx="122">
                  <c:v>31502</c:v>
                </c:pt>
                <c:pt idx="123">
                  <c:v>31532</c:v>
                </c:pt>
                <c:pt idx="124">
                  <c:v>31563</c:v>
                </c:pt>
                <c:pt idx="125">
                  <c:v>31593</c:v>
                </c:pt>
                <c:pt idx="126">
                  <c:v>31624</c:v>
                </c:pt>
                <c:pt idx="127">
                  <c:v>31655</c:v>
                </c:pt>
                <c:pt idx="128">
                  <c:v>31685</c:v>
                </c:pt>
                <c:pt idx="129">
                  <c:v>31716</c:v>
                </c:pt>
                <c:pt idx="130">
                  <c:v>31746</c:v>
                </c:pt>
                <c:pt idx="131">
                  <c:v>31777</c:v>
                </c:pt>
                <c:pt idx="132">
                  <c:v>31808</c:v>
                </c:pt>
                <c:pt idx="133">
                  <c:v>31836</c:v>
                </c:pt>
                <c:pt idx="134">
                  <c:v>31867</c:v>
                </c:pt>
                <c:pt idx="135">
                  <c:v>31897</c:v>
                </c:pt>
                <c:pt idx="136">
                  <c:v>31928</c:v>
                </c:pt>
                <c:pt idx="137">
                  <c:v>31958</c:v>
                </c:pt>
                <c:pt idx="138">
                  <c:v>31989</c:v>
                </c:pt>
                <c:pt idx="139">
                  <c:v>32020</c:v>
                </c:pt>
                <c:pt idx="140">
                  <c:v>32050</c:v>
                </c:pt>
                <c:pt idx="141">
                  <c:v>32081</c:v>
                </c:pt>
                <c:pt idx="142">
                  <c:v>32111</c:v>
                </c:pt>
                <c:pt idx="143">
                  <c:v>32142</c:v>
                </c:pt>
                <c:pt idx="144">
                  <c:v>32173</c:v>
                </c:pt>
                <c:pt idx="145">
                  <c:v>32202</c:v>
                </c:pt>
                <c:pt idx="146">
                  <c:v>32233</c:v>
                </c:pt>
                <c:pt idx="147">
                  <c:v>32263</c:v>
                </c:pt>
                <c:pt idx="148">
                  <c:v>32294</c:v>
                </c:pt>
                <c:pt idx="149">
                  <c:v>32324</c:v>
                </c:pt>
                <c:pt idx="150">
                  <c:v>32355</c:v>
                </c:pt>
                <c:pt idx="151">
                  <c:v>32386</c:v>
                </c:pt>
                <c:pt idx="152">
                  <c:v>32416</c:v>
                </c:pt>
                <c:pt idx="153">
                  <c:v>32447</c:v>
                </c:pt>
                <c:pt idx="154">
                  <c:v>32477</c:v>
                </c:pt>
                <c:pt idx="155">
                  <c:v>32508</c:v>
                </c:pt>
                <c:pt idx="156">
                  <c:v>32539</c:v>
                </c:pt>
                <c:pt idx="157">
                  <c:v>32567</c:v>
                </c:pt>
                <c:pt idx="158">
                  <c:v>32598</c:v>
                </c:pt>
                <c:pt idx="159">
                  <c:v>32628</c:v>
                </c:pt>
                <c:pt idx="160">
                  <c:v>32659</c:v>
                </c:pt>
                <c:pt idx="161">
                  <c:v>32689</c:v>
                </c:pt>
                <c:pt idx="162">
                  <c:v>32720</c:v>
                </c:pt>
                <c:pt idx="163">
                  <c:v>32751</c:v>
                </c:pt>
                <c:pt idx="164">
                  <c:v>32781</c:v>
                </c:pt>
                <c:pt idx="165">
                  <c:v>32812</c:v>
                </c:pt>
                <c:pt idx="166">
                  <c:v>32842</c:v>
                </c:pt>
                <c:pt idx="167">
                  <c:v>32873</c:v>
                </c:pt>
                <c:pt idx="168">
                  <c:v>32904</c:v>
                </c:pt>
                <c:pt idx="169">
                  <c:v>32932</c:v>
                </c:pt>
                <c:pt idx="170">
                  <c:v>32963</c:v>
                </c:pt>
                <c:pt idx="171">
                  <c:v>32993</c:v>
                </c:pt>
                <c:pt idx="172">
                  <c:v>33024</c:v>
                </c:pt>
                <c:pt idx="173">
                  <c:v>33054</c:v>
                </c:pt>
                <c:pt idx="174">
                  <c:v>33085</c:v>
                </c:pt>
                <c:pt idx="175">
                  <c:v>33116</c:v>
                </c:pt>
                <c:pt idx="176">
                  <c:v>33146</c:v>
                </c:pt>
                <c:pt idx="177">
                  <c:v>33177</c:v>
                </c:pt>
                <c:pt idx="178">
                  <c:v>33207</c:v>
                </c:pt>
                <c:pt idx="179">
                  <c:v>33238</c:v>
                </c:pt>
                <c:pt idx="180">
                  <c:v>33269</c:v>
                </c:pt>
                <c:pt idx="181">
                  <c:v>33297</c:v>
                </c:pt>
                <c:pt idx="182">
                  <c:v>33328</c:v>
                </c:pt>
                <c:pt idx="183">
                  <c:v>33358</c:v>
                </c:pt>
                <c:pt idx="184">
                  <c:v>33389</c:v>
                </c:pt>
                <c:pt idx="185">
                  <c:v>33419</c:v>
                </c:pt>
                <c:pt idx="186">
                  <c:v>33450</c:v>
                </c:pt>
                <c:pt idx="187">
                  <c:v>33481</c:v>
                </c:pt>
                <c:pt idx="188">
                  <c:v>33511</c:v>
                </c:pt>
                <c:pt idx="189">
                  <c:v>33542</c:v>
                </c:pt>
                <c:pt idx="190">
                  <c:v>33572</c:v>
                </c:pt>
                <c:pt idx="191">
                  <c:v>33603</c:v>
                </c:pt>
                <c:pt idx="192">
                  <c:v>33634</c:v>
                </c:pt>
                <c:pt idx="193">
                  <c:v>33663</c:v>
                </c:pt>
                <c:pt idx="194">
                  <c:v>33694</c:v>
                </c:pt>
                <c:pt idx="195">
                  <c:v>33724</c:v>
                </c:pt>
                <c:pt idx="196">
                  <c:v>33755</c:v>
                </c:pt>
                <c:pt idx="197">
                  <c:v>33785</c:v>
                </c:pt>
                <c:pt idx="198">
                  <c:v>33816</c:v>
                </c:pt>
                <c:pt idx="199">
                  <c:v>33847</c:v>
                </c:pt>
                <c:pt idx="200">
                  <c:v>33877</c:v>
                </c:pt>
                <c:pt idx="201">
                  <c:v>33908</c:v>
                </c:pt>
                <c:pt idx="202">
                  <c:v>33938</c:v>
                </c:pt>
                <c:pt idx="203">
                  <c:v>33969</c:v>
                </c:pt>
                <c:pt idx="204">
                  <c:v>34000</c:v>
                </c:pt>
                <c:pt idx="205">
                  <c:v>34028</c:v>
                </c:pt>
                <c:pt idx="206">
                  <c:v>34059</c:v>
                </c:pt>
                <c:pt idx="207">
                  <c:v>34089</c:v>
                </c:pt>
                <c:pt idx="208">
                  <c:v>34120</c:v>
                </c:pt>
                <c:pt idx="209">
                  <c:v>34150</c:v>
                </c:pt>
                <c:pt idx="210">
                  <c:v>34181</c:v>
                </c:pt>
                <c:pt idx="211">
                  <c:v>34212</c:v>
                </c:pt>
                <c:pt idx="212">
                  <c:v>34242</c:v>
                </c:pt>
                <c:pt idx="213">
                  <c:v>34273</c:v>
                </c:pt>
                <c:pt idx="214">
                  <c:v>34303</c:v>
                </c:pt>
                <c:pt idx="215">
                  <c:v>34334</c:v>
                </c:pt>
                <c:pt idx="216">
                  <c:v>34365</c:v>
                </c:pt>
                <c:pt idx="217">
                  <c:v>34393</c:v>
                </c:pt>
                <c:pt idx="218">
                  <c:v>34424</c:v>
                </c:pt>
                <c:pt idx="219">
                  <c:v>34454</c:v>
                </c:pt>
                <c:pt idx="220">
                  <c:v>34485</c:v>
                </c:pt>
                <c:pt idx="221">
                  <c:v>34515</c:v>
                </c:pt>
                <c:pt idx="222">
                  <c:v>34546</c:v>
                </c:pt>
                <c:pt idx="223">
                  <c:v>34577</c:v>
                </c:pt>
                <c:pt idx="224">
                  <c:v>34607</c:v>
                </c:pt>
                <c:pt idx="225">
                  <c:v>34638</c:v>
                </c:pt>
                <c:pt idx="226">
                  <c:v>34668</c:v>
                </c:pt>
                <c:pt idx="227">
                  <c:v>34699</c:v>
                </c:pt>
                <c:pt idx="228">
                  <c:v>34730</c:v>
                </c:pt>
                <c:pt idx="229">
                  <c:v>34758</c:v>
                </c:pt>
                <c:pt idx="230">
                  <c:v>34789</c:v>
                </c:pt>
                <c:pt idx="231">
                  <c:v>34819</c:v>
                </c:pt>
                <c:pt idx="232">
                  <c:v>34850</c:v>
                </c:pt>
                <c:pt idx="233">
                  <c:v>34880</c:v>
                </c:pt>
                <c:pt idx="234">
                  <c:v>34911</c:v>
                </c:pt>
                <c:pt idx="235">
                  <c:v>34942</c:v>
                </c:pt>
                <c:pt idx="236">
                  <c:v>34972</c:v>
                </c:pt>
                <c:pt idx="237">
                  <c:v>35003</c:v>
                </c:pt>
                <c:pt idx="238">
                  <c:v>35033</c:v>
                </c:pt>
                <c:pt idx="239">
                  <c:v>35064</c:v>
                </c:pt>
                <c:pt idx="240">
                  <c:v>35095</c:v>
                </c:pt>
                <c:pt idx="241">
                  <c:v>35124</c:v>
                </c:pt>
                <c:pt idx="242">
                  <c:v>35155</c:v>
                </c:pt>
                <c:pt idx="243">
                  <c:v>35185</c:v>
                </c:pt>
                <c:pt idx="244">
                  <c:v>35216</c:v>
                </c:pt>
                <c:pt idx="245">
                  <c:v>35246</c:v>
                </c:pt>
                <c:pt idx="246">
                  <c:v>35277</c:v>
                </c:pt>
                <c:pt idx="247">
                  <c:v>35308</c:v>
                </c:pt>
                <c:pt idx="248">
                  <c:v>35338</c:v>
                </c:pt>
                <c:pt idx="249">
                  <c:v>35369</c:v>
                </c:pt>
                <c:pt idx="250">
                  <c:v>35399</c:v>
                </c:pt>
                <c:pt idx="251">
                  <c:v>35430</c:v>
                </c:pt>
                <c:pt idx="252">
                  <c:v>35461</c:v>
                </c:pt>
                <c:pt idx="253">
                  <c:v>35489</c:v>
                </c:pt>
                <c:pt idx="254">
                  <c:v>35520</c:v>
                </c:pt>
                <c:pt idx="255">
                  <c:v>35550</c:v>
                </c:pt>
                <c:pt idx="256">
                  <c:v>35581</c:v>
                </c:pt>
                <c:pt idx="257">
                  <c:v>35611</c:v>
                </c:pt>
                <c:pt idx="258">
                  <c:v>35642</c:v>
                </c:pt>
                <c:pt idx="259">
                  <c:v>35673</c:v>
                </c:pt>
                <c:pt idx="260">
                  <c:v>35703</c:v>
                </c:pt>
                <c:pt idx="261">
                  <c:v>35734</c:v>
                </c:pt>
                <c:pt idx="262">
                  <c:v>35764</c:v>
                </c:pt>
                <c:pt idx="263">
                  <c:v>35795</c:v>
                </c:pt>
                <c:pt idx="264">
                  <c:v>35826</c:v>
                </c:pt>
                <c:pt idx="265">
                  <c:v>35854</c:v>
                </c:pt>
                <c:pt idx="266">
                  <c:v>35885</c:v>
                </c:pt>
                <c:pt idx="267">
                  <c:v>35915</c:v>
                </c:pt>
                <c:pt idx="268">
                  <c:v>35946</c:v>
                </c:pt>
                <c:pt idx="269">
                  <c:v>35976</c:v>
                </c:pt>
                <c:pt idx="270">
                  <c:v>36007</c:v>
                </c:pt>
                <c:pt idx="271">
                  <c:v>36038</c:v>
                </c:pt>
                <c:pt idx="272">
                  <c:v>36068</c:v>
                </c:pt>
                <c:pt idx="273">
                  <c:v>36099</c:v>
                </c:pt>
                <c:pt idx="274">
                  <c:v>36129</c:v>
                </c:pt>
                <c:pt idx="275">
                  <c:v>36160</c:v>
                </c:pt>
                <c:pt idx="276">
                  <c:v>36191</c:v>
                </c:pt>
                <c:pt idx="277">
                  <c:v>36219</c:v>
                </c:pt>
                <c:pt idx="278">
                  <c:v>36250</c:v>
                </c:pt>
                <c:pt idx="279">
                  <c:v>36280</c:v>
                </c:pt>
                <c:pt idx="280">
                  <c:v>36311</c:v>
                </c:pt>
                <c:pt idx="281">
                  <c:v>36341</c:v>
                </c:pt>
                <c:pt idx="282">
                  <c:v>36372</c:v>
                </c:pt>
                <c:pt idx="283">
                  <c:v>36403</c:v>
                </c:pt>
                <c:pt idx="284">
                  <c:v>36433</c:v>
                </c:pt>
                <c:pt idx="285">
                  <c:v>36464</c:v>
                </c:pt>
                <c:pt idx="286">
                  <c:v>36494</c:v>
                </c:pt>
                <c:pt idx="287">
                  <c:v>36525</c:v>
                </c:pt>
                <c:pt idx="288">
                  <c:v>36556</c:v>
                </c:pt>
                <c:pt idx="289">
                  <c:v>36585</c:v>
                </c:pt>
                <c:pt idx="290">
                  <c:v>36616</c:v>
                </c:pt>
                <c:pt idx="291">
                  <c:v>36646</c:v>
                </c:pt>
                <c:pt idx="292">
                  <c:v>36677</c:v>
                </c:pt>
                <c:pt idx="293">
                  <c:v>36707</c:v>
                </c:pt>
                <c:pt idx="294">
                  <c:v>36738</c:v>
                </c:pt>
                <c:pt idx="295">
                  <c:v>36769</c:v>
                </c:pt>
                <c:pt idx="296">
                  <c:v>36799</c:v>
                </c:pt>
                <c:pt idx="297">
                  <c:v>36830</c:v>
                </c:pt>
                <c:pt idx="298">
                  <c:v>36860</c:v>
                </c:pt>
                <c:pt idx="299">
                  <c:v>36891</c:v>
                </c:pt>
                <c:pt idx="300">
                  <c:v>36922</c:v>
                </c:pt>
                <c:pt idx="301">
                  <c:v>36950</c:v>
                </c:pt>
                <c:pt idx="302">
                  <c:v>36981</c:v>
                </c:pt>
                <c:pt idx="303">
                  <c:v>37011</c:v>
                </c:pt>
                <c:pt idx="304">
                  <c:v>37042</c:v>
                </c:pt>
                <c:pt idx="305">
                  <c:v>37072</c:v>
                </c:pt>
                <c:pt idx="306">
                  <c:v>37103</c:v>
                </c:pt>
                <c:pt idx="307">
                  <c:v>37134</c:v>
                </c:pt>
                <c:pt idx="308">
                  <c:v>37164</c:v>
                </c:pt>
                <c:pt idx="309">
                  <c:v>37195</c:v>
                </c:pt>
                <c:pt idx="310">
                  <c:v>37225</c:v>
                </c:pt>
                <c:pt idx="311">
                  <c:v>37256</c:v>
                </c:pt>
                <c:pt idx="312">
                  <c:v>37287</c:v>
                </c:pt>
                <c:pt idx="313">
                  <c:v>37315</c:v>
                </c:pt>
                <c:pt idx="314">
                  <c:v>37346</c:v>
                </c:pt>
                <c:pt idx="315">
                  <c:v>37376</c:v>
                </c:pt>
                <c:pt idx="316">
                  <c:v>37407</c:v>
                </c:pt>
                <c:pt idx="317">
                  <c:v>37437</c:v>
                </c:pt>
                <c:pt idx="318">
                  <c:v>37468</c:v>
                </c:pt>
                <c:pt idx="319">
                  <c:v>37499</c:v>
                </c:pt>
                <c:pt idx="320">
                  <c:v>37529</c:v>
                </c:pt>
                <c:pt idx="321">
                  <c:v>37560</c:v>
                </c:pt>
                <c:pt idx="322">
                  <c:v>37590</c:v>
                </c:pt>
                <c:pt idx="323">
                  <c:v>37621</c:v>
                </c:pt>
                <c:pt idx="324">
                  <c:v>37652</c:v>
                </c:pt>
                <c:pt idx="325">
                  <c:v>37680</c:v>
                </c:pt>
                <c:pt idx="326">
                  <c:v>37711</c:v>
                </c:pt>
                <c:pt idx="327">
                  <c:v>37741</c:v>
                </c:pt>
                <c:pt idx="328">
                  <c:v>37772</c:v>
                </c:pt>
                <c:pt idx="329">
                  <c:v>37802</c:v>
                </c:pt>
                <c:pt idx="330">
                  <c:v>37833</c:v>
                </c:pt>
                <c:pt idx="331">
                  <c:v>37864</c:v>
                </c:pt>
                <c:pt idx="332">
                  <c:v>37894</c:v>
                </c:pt>
                <c:pt idx="333">
                  <c:v>37925</c:v>
                </c:pt>
                <c:pt idx="334">
                  <c:v>37955</c:v>
                </c:pt>
                <c:pt idx="335">
                  <c:v>37986</c:v>
                </c:pt>
                <c:pt idx="336">
                  <c:v>38017</c:v>
                </c:pt>
                <c:pt idx="337">
                  <c:v>38046</c:v>
                </c:pt>
                <c:pt idx="338">
                  <c:v>38077</c:v>
                </c:pt>
                <c:pt idx="339">
                  <c:v>38107</c:v>
                </c:pt>
                <c:pt idx="340">
                  <c:v>38138</c:v>
                </c:pt>
                <c:pt idx="341">
                  <c:v>38168</c:v>
                </c:pt>
                <c:pt idx="342">
                  <c:v>38199</c:v>
                </c:pt>
                <c:pt idx="343">
                  <c:v>38230</c:v>
                </c:pt>
                <c:pt idx="344">
                  <c:v>38260</c:v>
                </c:pt>
                <c:pt idx="345">
                  <c:v>38291</c:v>
                </c:pt>
                <c:pt idx="346">
                  <c:v>38321</c:v>
                </c:pt>
                <c:pt idx="347">
                  <c:v>38352</c:v>
                </c:pt>
                <c:pt idx="348">
                  <c:v>38383</c:v>
                </c:pt>
                <c:pt idx="349">
                  <c:v>38411</c:v>
                </c:pt>
                <c:pt idx="350">
                  <c:v>38442</c:v>
                </c:pt>
                <c:pt idx="351">
                  <c:v>38472</c:v>
                </c:pt>
                <c:pt idx="352">
                  <c:v>38503</c:v>
                </c:pt>
                <c:pt idx="353">
                  <c:v>38533</c:v>
                </c:pt>
                <c:pt idx="354">
                  <c:v>38564</c:v>
                </c:pt>
                <c:pt idx="355">
                  <c:v>38595</c:v>
                </c:pt>
                <c:pt idx="356">
                  <c:v>38625</c:v>
                </c:pt>
                <c:pt idx="357">
                  <c:v>38656</c:v>
                </c:pt>
                <c:pt idx="358">
                  <c:v>38686</c:v>
                </c:pt>
                <c:pt idx="359">
                  <c:v>38717</c:v>
                </c:pt>
                <c:pt idx="360">
                  <c:v>38748</c:v>
                </c:pt>
                <c:pt idx="361">
                  <c:v>38776</c:v>
                </c:pt>
                <c:pt idx="362">
                  <c:v>38807</c:v>
                </c:pt>
                <c:pt idx="363">
                  <c:v>38837</c:v>
                </c:pt>
                <c:pt idx="364">
                  <c:v>38868</c:v>
                </c:pt>
                <c:pt idx="365">
                  <c:v>38898</c:v>
                </c:pt>
                <c:pt idx="366">
                  <c:v>38929</c:v>
                </c:pt>
                <c:pt idx="367">
                  <c:v>38960</c:v>
                </c:pt>
                <c:pt idx="368">
                  <c:v>38990</c:v>
                </c:pt>
                <c:pt idx="369">
                  <c:v>39021</c:v>
                </c:pt>
                <c:pt idx="370">
                  <c:v>39051</c:v>
                </c:pt>
                <c:pt idx="371">
                  <c:v>39082</c:v>
                </c:pt>
                <c:pt idx="372">
                  <c:v>39113</c:v>
                </c:pt>
                <c:pt idx="373">
                  <c:v>39141</c:v>
                </c:pt>
                <c:pt idx="374">
                  <c:v>39172</c:v>
                </c:pt>
                <c:pt idx="375">
                  <c:v>39202</c:v>
                </c:pt>
                <c:pt idx="376">
                  <c:v>39233</c:v>
                </c:pt>
                <c:pt idx="377">
                  <c:v>39263</c:v>
                </c:pt>
                <c:pt idx="378">
                  <c:v>39294</c:v>
                </c:pt>
                <c:pt idx="379">
                  <c:v>39325</c:v>
                </c:pt>
                <c:pt idx="380">
                  <c:v>39355</c:v>
                </c:pt>
                <c:pt idx="381">
                  <c:v>39386</c:v>
                </c:pt>
                <c:pt idx="382">
                  <c:v>39416</c:v>
                </c:pt>
                <c:pt idx="383">
                  <c:v>39447</c:v>
                </c:pt>
                <c:pt idx="384">
                  <c:v>39478</c:v>
                </c:pt>
                <c:pt idx="385">
                  <c:v>39507</c:v>
                </c:pt>
                <c:pt idx="386">
                  <c:v>39538</c:v>
                </c:pt>
                <c:pt idx="387">
                  <c:v>39568</c:v>
                </c:pt>
                <c:pt idx="388">
                  <c:v>39599</c:v>
                </c:pt>
                <c:pt idx="389">
                  <c:v>39629</c:v>
                </c:pt>
                <c:pt idx="390">
                  <c:v>39660</c:v>
                </c:pt>
                <c:pt idx="391">
                  <c:v>39691</c:v>
                </c:pt>
                <c:pt idx="392">
                  <c:v>39721</c:v>
                </c:pt>
                <c:pt idx="393">
                  <c:v>39752</c:v>
                </c:pt>
                <c:pt idx="394">
                  <c:v>39782</c:v>
                </c:pt>
                <c:pt idx="395">
                  <c:v>39813</c:v>
                </c:pt>
                <c:pt idx="396">
                  <c:v>39844</c:v>
                </c:pt>
                <c:pt idx="397">
                  <c:v>39872</c:v>
                </c:pt>
                <c:pt idx="398">
                  <c:v>39903</c:v>
                </c:pt>
                <c:pt idx="399">
                  <c:v>39933</c:v>
                </c:pt>
                <c:pt idx="400">
                  <c:v>39964</c:v>
                </c:pt>
                <c:pt idx="401">
                  <c:v>39994</c:v>
                </c:pt>
                <c:pt idx="402">
                  <c:v>40025</c:v>
                </c:pt>
                <c:pt idx="403">
                  <c:v>40056</c:v>
                </c:pt>
                <c:pt idx="404">
                  <c:v>40086</c:v>
                </c:pt>
                <c:pt idx="405">
                  <c:v>40117</c:v>
                </c:pt>
                <c:pt idx="406">
                  <c:v>40147</c:v>
                </c:pt>
                <c:pt idx="407">
                  <c:v>40178</c:v>
                </c:pt>
                <c:pt idx="408">
                  <c:v>40209</c:v>
                </c:pt>
                <c:pt idx="409">
                  <c:v>40237</c:v>
                </c:pt>
                <c:pt idx="410">
                  <c:v>40268</c:v>
                </c:pt>
                <c:pt idx="411">
                  <c:v>40298</c:v>
                </c:pt>
                <c:pt idx="412">
                  <c:v>40329</c:v>
                </c:pt>
                <c:pt idx="413">
                  <c:v>40359</c:v>
                </c:pt>
                <c:pt idx="414">
                  <c:v>40390</c:v>
                </c:pt>
                <c:pt idx="415">
                  <c:v>40421</c:v>
                </c:pt>
                <c:pt idx="416">
                  <c:v>40451</c:v>
                </c:pt>
                <c:pt idx="417">
                  <c:v>40482</c:v>
                </c:pt>
                <c:pt idx="418">
                  <c:v>40512</c:v>
                </c:pt>
                <c:pt idx="419">
                  <c:v>40543</c:v>
                </c:pt>
                <c:pt idx="420">
                  <c:v>40574</c:v>
                </c:pt>
                <c:pt idx="421">
                  <c:v>40602</c:v>
                </c:pt>
                <c:pt idx="422">
                  <c:v>40633</c:v>
                </c:pt>
                <c:pt idx="423">
                  <c:v>40663</c:v>
                </c:pt>
                <c:pt idx="424">
                  <c:v>40694</c:v>
                </c:pt>
                <c:pt idx="425">
                  <c:v>40724</c:v>
                </c:pt>
                <c:pt idx="426">
                  <c:v>40755</c:v>
                </c:pt>
                <c:pt idx="427">
                  <c:v>40786</c:v>
                </c:pt>
                <c:pt idx="428">
                  <c:v>40816</c:v>
                </c:pt>
                <c:pt idx="429">
                  <c:v>40847</c:v>
                </c:pt>
                <c:pt idx="430">
                  <c:v>40877</c:v>
                </c:pt>
                <c:pt idx="431">
                  <c:v>40908</c:v>
                </c:pt>
                <c:pt idx="432">
                  <c:v>40939</c:v>
                </c:pt>
                <c:pt idx="433">
                  <c:v>40968</c:v>
                </c:pt>
                <c:pt idx="434">
                  <c:v>40999</c:v>
                </c:pt>
                <c:pt idx="435">
                  <c:v>41029</c:v>
                </c:pt>
                <c:pt idx="436">
                  <c:v>41060</c:v>
                </c:pt>
                <c:pt idx="437">
                  <c:v>41090</c:v>
                </c:pt>
                <c:pt idx="438">
                  <c:v>41121</c:v>
                </c:pt>
                <c:pt idx="439">
                  <c:v>41152</c:v>
                </c:pt>
                <c:pt idx="440">
                  <c:v>41182</c:v>
                </c:pt>
                <c:pt idx="441">
                  <c:v>41213</c:v>
                </c:pt>
                <c:pt idx="442">
                  <c:v>41243</c:v>
                </c:pt>
                <c:pt idx="443">
                  <c:v>41274</c:v>
                </c:pt>
                <c:pt idx="444">
                  <c:v>41305</c:v>
                </c:pt>
                <c:pt idx="445">
                  <c:v>41333</c:v>
                </c:pt>
                <c:pt idx="446">
                  <c:v>41364</c:v>
                </c:pt>
                <c:pt idx="447">
                  <c:v>41394</c:v>
                </c:pt>
                <c:pt idx="448">
                  <c:v>41425</c:v>
                </c:pt>
                <c:pt idx="449">
                  <c:v>41455</c:v>
                </c:pt>
                <c:pt idx="450">
                  <c:v>41486</c:v>
                </c:pt>
                <c:pt idx="451">
                  <c:v>41517</c:v>
                </c:pt>
                <c:pt idx="452">
                  <c:v>41547</c:v>
                </c:pt>
                <c:pt idx="453">
                  <c:v>41578</c:v>
                </c:pt>
                <c:pt idx="454">
                  <c:v>41608</c:v>
                </c:pt>
                <c:pt idx="455">
                  <c:v>41639</c:v>
                </c:pt>
                <c:pt idx="456">
                  <c:v>41670</c:v>
                </c:pt>
                <c:pt idx="457">
                  <c:v>41698</c:v>
                </c:pt>
                <c:pt idx="458">
                  <c:v>41729</c:v>
                </c:pt>
                <c:pt idx="459">
                  <c:v>41759</c:v>
                </c:pt>
                <c:pt idx="460">
                  <c:v>41790</c:v>
                </c:pt>
                <c:pt idx="461">
                  <c:v>41820</c:v>
                </c:pt>
                <c:pt idx="462">
                  <c:v>41851</c:v>
                </c:pt>
                <c:pt idx="463">
                  <c:v>41882</c:v>
                </c:pt>
                <c:pt idx="464">
                  <c:v>41912</c:v>
                </c:pt>
                <c:pt idx="465">
                  <c:v>41943</c:v>
                </c:pt>
                <c:pt idx="466">
                  <c:v>41973</c:v>
                </c:pt>
                <c:pt idx="467">
                  <c:v>42004</c:v>
                </c:pt>
                <c:pt idx="468">
                  <c:v>42035</c:v>
                </c:pt>
                <c:pt idx="469">
                  <c:v>42063</c:v>
                </c:pt>
                <c:pt idx="470">
                  <c:v>42094</c:v>
                </c:pt>
                <c:pt idx="471">
                  <c:v>42124</c:v>
                </c:pt>
                <c:pt idx="472">
                  <c:v>42155</c:v>
                </c:pt>
                <c:pt idx="473">
                  <c:v>42185</c:v>
                </c:pt>
                <c:pt idx="474">
                  <c:v>42216</c:v>
                </c:pt>
                <c:pt idx="475">
                  <c:v>42247</c:v>
                </c:pt>
                <c:pt idx="476">
                  <c:v>42277</c:v>
                </c:pt>
                <c:pt idx="477">
                  <c:v>42308</c:v>
                </c:pt>
                <c:pt idx="478">
                  <c:v>42338</c:v>
                </c:pt>
                <c:pt idx="479">
                  <c:v>42369</c:v>
                </c:pt>
                <c:pt idx="480">
                  <c:v>42400</c:v>
                </c:pt>
                <c:pt idx="481">
                  <c:v>42429</c:v>
                </c:pt>
                <c:pt idx="482">
                  <c:v>42460</c:v>
                </c:pt>
                <c:pt idx="483">
                  <c:v>42490</c:v>
                </c:pt>
                <c:pt idx="484">
                  <c:v>42521</c:v>
                </c:pt>
                <c:pt idx="485">
                  <c:v>42551</c:v>
                </c:pt>
                <c:pt idx="486">
                  <c:v>42582</c:v>
                </c:pt>
                <c:pt idx="487">
                  <c:v>42613</c:v>
                </c:pt>
                <c:pt idx="488">
                  <c:v>42643</c:v>
                </c:pt>
                <c:pt idx="489">
                  <c:v>42674</c:v>
                </c:pt>
                <c:pt idx="490">
                  <c:v>42704</c:v>
                </c:pt>
                <c:pt idx="491">
                  <c:v>42735</c:v>
                </c:pt>
                <c:pt idx="492">
                  <c:v>42766</c:v>
                </c:pt>
                <c:pt idx="493">
                  <c:v>42794</c:v>
                </c:pt>
                <c:pt idx="494">
                  <c:v>42825</c:v>
                </c:pt>
                <c:pt idx="495">
                  <c:v>42855</c:v>
                </c:pt>
                <c:pt idx="496">
                  <c:v>42886</c:v>
                </c:pt>
                <c:pt idx="497">
                  <c:v>42916</c:v>
                </c:pt>
                <c:pt idx="498">
                  <c:v>42947</c:v>
                </c:pt>
                <c:pt idx="499">
                  <c:v>42978</c:v>
                </c:pt>
                <c:pt idx="500">
                  <c:v>43008</c:v>
                </c:pt>
                <c:pt idx="501">
                  <c:v>43039</c:v>
                </c:pt>
                <c:pt idx="502">
                  <c:v>43069</c:v>
                </c:pt>
                <c:pt idx="503">
                  <c:v>43100</c:v>
                </c:pt>
                <c:pt idx="504">
                  <c:v>43131</c:v>
                </c:pt>
                <c:pt idx="505">
                  <c:v>43159</c:v>
                </c:pt>
                <c:pt idx="506">
                  <c:v>43190</c:v>
                </c:pt>
                <c:pt idx="507">
                  <c:v>43220</c:v>
                </c:pt>
                <c:pt idx="508">
                  <c:v>43251</c:v>
                </c:pt>
                <c:pt idx="509">
                  <c:v>43281</c:v>
                </c:pt>
                <c:pt idx="510">
                  <c:v>43312</c:v>
                </c:pt>
                <c:pt idx="511">
                  <c:v>43343</c:v>
                </c:pt>
                <c:pt idx="512">
                  <c:v>43373</c:v>
                </c:pt>
                <c:pt idx="513">
                  <c:v>43404</c:v>
                </c:pt>
                <c:pt idx="514">
                  <c:v>43434</c:v>
                </c:pt>
                <c:pt idx="515">
                  <c:v>43465</c:v>
                </c:pt>
                <c:pt idx="516">
                  <c:v>43496</c:v>
                </c:pt>
                <c:pt idx="517">
                  <c:v>43524</c:v>
                </c:pt>
                <c:pt idx="518">
                  <c:v>43555</c:v>
                </c:pt>
                <c:pt idx="519">
                  <c:v>43585</c:v>
                </c:pt>
                <c:pt idx="520">
                  <c:v>43616</c:v>
                </c:pt>
                <c:pt idx="521">
                  <c:v>43646</c:v>
                </c:pt>
                <c:pt idx="522">
                  <c:v>43677</c:v>
                </c:pt>
                <c:pt idx="523">
                  <c:v>43708</c:v>
                </c:pt>
                <c:pt idx="524">
                  <c:v>43738</c:v>
                </c:pt>
                <c:pt idx="525">
                  <c:v>43769</c:v>
                </c:pt>
                <c:pt idx="526">
                  <c:v>43799</c:v>
                </c:pt>
                <c:pt idx="527">
                  <c:v>43830</c:v>
                </c:pt>
                <c:pt idx="528">
                  <c:v>43861</c:v>
                </c:pt>
                <c:pt idx="529">
                  <c:v>43890</c:v>
                </c:pt>
                <c:pt idx="530">
                  <c:v>43921</c:v>
                </c:pt>
                <c:pt idx="531">
                  <c:v>43951</c:v>
                </c:pt>
                <c:pt idx="532">
                  <c:v>43982</c:v>
                </c:pt>
                <c:pt idx="533">
                  <c:v>44012</c:v>
                </c:pt>
                <c:pt idx="534">
                  <c:v>44043</c:v>
                </c:pt>
                <c:pt idx="535">
                  <c:v>44074</c:v>
                </c:pt>
                <c:pt idx="536">
                  <c:v>44104</c:v>
                </c:pt>
                <c:pt idx="537">
                  <c:v>44135</c:v>
                </c:pt>
                <c:pt idx="538">
                  <c:v>44165</c:v>
                </c:pt>
                <c:pt idx="539">
                  <c:v>44196</c:v>
                </c:pt>
                <c:pt idx="540">
                  <c:v>44227</c:v>
                </c:pt>
                <c:pt idx="541">
                  <c:v>44255</c:v>
                </c:pt>
                <c:pt idx="542">
                  <c:v>44286</c:v>
                </c:pt>
                <c:pt idx="543">
                  <c:v>44316</c:v>
                </c:pt>
                <c:pt idx="544">
                  <c:v>44347</c:v>
                </c:pt>
                <c:pt idx="545">
                  <c:v>44377</c:v>
                </c:pt>
                <c:pt idx="546">
                  <c:v>44408</c:v>
                </c:pt>
                <c:pt idx="547">
                  <c:v>44439</c:v>
                </c:pt>
                <c:pt idx="548">
                  <c:v>44469</c:v>
                </c:pt>
                <c:pt idx="549">
                  <c:v>44500</c:v>
                </c:pt>
                <c:pt idx="550">
                  <c:v>44530</c:v>
                </c:pt>
                <c:pt idx="551">
                  <c:v>44561</c:v>
                </c:pt>
                <c:pt idx="552">
                  <c:v>44562</c:v>
                </c:pt>
                <c:pt idx="553">
                  <c:v>44593</c:v>
                </c:pt>
                <c:pt idx="554">
                  <c:v>44621</c:v>
                </c:pt>
                <c:pt idx="555">
                  <c:v>44652</c:v>
                </c:pt>
                <c:pt idx="556">
                  <c:v>44682</c:v>
                </c:pt>
                <c:pt idx="557">
                  <c:v>44713</c:v>
                </c:pt>
                <c:pt idx="558">
                  <c:v>44743</c:v>
                </c:pt>
                <c:pt idx="559">
                  <c:v>44774</c:v>
                </c:pt>
                <c:pt idx="560">
                  <c:v>44805</c:v>
                </c:pt>
              </c:numCache>
            </c:numRef>
          </c:cat>
          <c:val>
            <c:numRef>
              <c:f>Figure1!$B$3:$B$563</c:f>
              <c:numCache>
                <c:formatCode>General</c:formatCode>
                <c:ptCount val="561"/>
                <c:pt idx="0">
                  <c:v>9.0159999847412102</c:v>
                </c:pt>
                <c:pt idx="1">
                  <c:v>8.8125</c:v>
                </c:pt>
                <c:pt idx="2">
                  <c:v>8.7550001144409197</c:v>
                </c:pt>
                <c:pt idx="3">
                  <c:v>8.7299999237060604</c:v>
                </c:pt>
                <c:pt idx="4">
                  <c:v>8.7649998664855993</c:v>
                </c:pt>
                <c:pt idx="5">
                  <c:v>8.8474998474121094</c:v>
                </c:pt>
                <c:pt idx="6">
                  <c:v>8.9340000152587908</c:v>
                </c:pt>
                <c:pt idx="7">
                  <c:v>9</c:v>
                </c:pt>
                <c:pt idx="8">
                  <c:v>8.9620000839233391</c:v>
                </c:pt>
                <c:pt idx="9">
                  <c:v>8.9374997615814191</c:v>
                </c:pt>
                <c:pt idx="10">
                  <c:v>8.8125002384185809</c:v>
                </c:pt>
                <c:pt idx="11">
                  <c:v>8.7920000076293903</c:v>
                </c:pt>
                <c:pt idx="12">
                  <c:v>8.7224996089935303</c:v>
                </c:pt>
                <c:pt idx="13">
                  <c:v>8.6699998378753698</c:v>
                </c:pt>
                <c:pt idx="14">
                  <c:v>8.6899997711181598</c:v>
                </c:pt>
                <c:pt idx="15">
                  <c:v>8.7649998664855993</c:v>
                </c:pt>
                <c:pt idx="16">
                  <c:v>8.8275001049041695</c:v>
                </c:pt>
                <c:pt idx="17">
                  <c:v>8.8760002136230494</c:v>
                </c:pt>
                <c:pt idx="18">
                  <c:v>8.9400000572204608</c:v>
                </c:pt>
                <c:pt idx="19">
                  <c:v>8.9400000572204608</c:v>
                </c:pt>
                <c:pt idx="20">
                  <c:v>8.8959997177123995</c:v>
                </c:pt>
                <c:pt idx="21">
                  <c:v>8.9225001335144007</c:v>
                </c:pt>
                <c:pt idx="22">
                  <c:v>8.9225001335144007</c:v>
                </c:pt>
                <c:pt idx="23">
                  <c:v>8.9599998474121101</c:v>
                </c:pt>
                <c:pt idx="24">
                  <c:v>9.0149998664855993</c:v>
                </c:pt>
                <c:pt idx="25">
                  <c:v>9.1449997425079292</c:v>
                </c:pt>
                <c:pt idx="26">
                  <c:v>9.2019996643066406</c:v>
                </c:pt>
                <c:pt idx="27">
                  <c:v>9.3550000190734899</c:v>
                </c:pt>
                <c:pt idx="28">
                  <c:v>9.5724999904632604</c:v>
                </c:pt>
                <c:pt idx="29">
                  <c:v>9.7079998016357401</c:v>
                </c:pt>
                <c:pt idx="30">
                  <c:v>9.7399997711181605</c:v>
                </c:pt>
                <c:pt idx="31">
                  <c:v>9.7779998779296893</c:v>
                </c:pt>
                <c:pt idx="32">
                  <c:v>9.7574999332427996</c:v>
                </c:pt>
                <c:pt idx="33">
                  <c:v>9.8575003147125209</c:v>
                </c:pt>
                <c:pt idx="34">
                  <c:v>10.145999908447299</c:v>
                </c:pt>
                <c:pt idx="35">
                  <c:v>10.3575003147125</c:v>
                </c:pt>
                <c:pt idx="36">
                  <c:v>10.389999866485599</c:v>
                </c:pt>
                <c:pt idx="37">
                  <c:v>10.4074997901917</c:v>
                </c:pt>
                <c:pt idx="38">
                  <c:v>10.4259998321533</c:v>
                </c:pt>
                <c:pt idx="39">
                  <c:v>10.497499704360999</c:v>
                </c:pt>
                <c:pt idx="40">
                  <c:v>10.7319999694824</c:v>
                </c:pt>
                <c:pt idx="41">
                  <c:v>11.0700001716614</c:v>
                </c:pt>
                <c:pt idx="42">
                  <c:v>11.092499971389801</c:v>
                </c:pt>
                <c:pt idx="43">
                  <c:v>11.0940000534058</c:v>
                </c:pt>
                <c:pt idx="44">
                  <c:v>11.300000190734901</c:v>
                </c:pt>
                <c:pt idx="45">
                  <c:v>11.6375000476837</c:v>
                </c:pt>
                <c:pt idx="46">
                  <c:v>12.830000114440899</c:v>
                </c:pt>
                <c:pt idx="47">
                  <c:v>12.8999996185303</c:v>
                </c:pt>
                <c:pt idx="48">
                  <c:v>12.8720001220703</c:v>
                </c:pt>
                <c:pt idx="49">
                  <c:v>13.085000038146999</c:v>
                </c:pt>
                <c:pt idx="50">
                  <c:v>15.2812497615814</c:v>
                </c:pt>
                <c:pt idx="51">
                  <c:v>16.325000286102298</c:v>
                </c:pt>
                <c:pt idx="52">
                  <c:v>14.2599998474121</c:v>
                </c:pt>
                <c:pt idx="53">
                  <c:v>12.708750247955299</c:v>
                </c:pt>
                <c:pt idx="54">
                  <c:v>12.200000190734899</c:v>
                </c:pt>
                <c:pt idx="55">
                  <c:v>12.6375000476837</c:v>
                </c:pt>
                <c:pt idx="56">
                  <c:v>13.1937499046326</c:v>
                </c:pt>
                <c:pt idx="57">
                  <c:v>13.790000152587901</c:v>
                </c:pt>
                <c:pt idx="58">
                  <c:v>14.199999809265099</c:v>
                </c:pt>
                <c:pt idx="59">
                  <c:v>14.7874999046326</c:v>
                </c:pt>
                <c:pt idx="60">
                  <c:v>14.9040000915527</c:v>
                </c:pt>
                <c:pt idx="61">
                  <c:v>15.1324999332428</c:v>
                </c:pt>
                <c:pt idx="62">
                  <c:v>15.3999996185303</c:v>
                </c:pt>
                <c:pt idx="63">
                  <c:v>15.6279998779297</c:v>
                </c:pt>
                <c:pt idx="64">
                  <c:v>16.5474996566772</c:v>
                </c:pt>
                <c:pt idx="65">
                  <c:v>16.695000171661398</c:v>
                </c:pt>
                <c:pt idx="66">
                  <c:v>16.8319999694824</c:v>
                </c:pt>
                <c:pt idx="67">
                  <c:v>17.284999847412099</c:v>
                </c:pt>
                <c:pt idx="68">
                  <c:v>18.1600003242493</c:v>
                </c:pt>
                <c:pt idx="69">
                  <c:v>18.454000213623001</c:v>
                </c:pt>
                <c:pt idx="70">
                  <c:v>17.825000286102298</c:v>
                </c:pt>
                <c:pt idx="71">
                  <c:v>16.9460001068115</c:v>
                </c:pt>
                <c:pt idx="72">
                  <c:v>17.485000133514401</c:v>
                </c:pt>
                <c:pt idx="73">
                  <c:v>17.597499847412099</c:v>
                </c:pt>
                <c:pt idx="74">
                  <c:v>17.160000801086401</c:v>
                </c:pt>
                <c:pt idx="75">
                  <c:v>16.8920001983643</c:v>
                </c:pt>
                <c:pt idx="76">
                  <c:v>16.6774997711182</c:v>
                </c:pt>
                <c:pt idx="77">
                  <c:v>16.697499752044699</c:v>
                </c:pt>
                <c:pt idx="78">
                  <c:v>16.8159999847412</c:v>
                </c:pt>
                <c:pt idx="79">
                  <c:v>16.269999742507899</c:v>
                </c:pt>
                <c:pt idx="80">
                  <c:v>15.3700000762939</c:v>
                </c:pt>
                <c:pt idx="81">
                  <c:v>14.477499961853001</c:v>
                </c:pt>
                <c:pt idx="82">
                  <c:v>13.8250000476837</c:v>
                </c:pt>
                <c:pt idx="83">
                  <c:v>13.623999977111801</c:v>
                </c:pt>
                <c:pt idx="84">
                  <c:v>13.247500181198101</c:v>
                </c:pt>
                <c:pt idx="85">
                  <c:v>13.042500019073501</c:v>
                </c:pt>
                <c:pt idx="86">
                  <c:v>12.8039999008179</c:v>
                </c:pt>
                <c:pt idx="87">
                  <c:v>12.772499799728401</c:v>
                </c:pt>
                <c:pt idx="88">
                  <c:v>12.6325001716614</c:v>
                </c:pt>
                <c:pt idx="89">
                  <c:v>12.911999893188501</c:v>
                </c:pt>
                <c:pt idx="90">
                  <c:v>13.5074999332428</c:v>
                </c:pt>
                <c:pt idx="91">
                  <c:v>13.8099999427795</c:v>
                </c:pt>
                <c:pt idx="92">
                  <c:v>13.726000213622999</c:v>
                </c:pt>
                <c:pt idx="93">
                  <c:v>13.5350003242493</c:v>
                </c:pt>
                <c:pt idx="94">
                  <c:v>13.435000181198101</c:v>
                </c:pt>
                <c:pt idx="95">
                  <c:v>13.420000076293899</c:v>
                </c:pt>
                <c:pt idx="96">
                  <c:v>13.3675000667572</c:v>
                </c:pt>
                <c:pt idx="97">
                  <c:v>13.2324998378754</c:v>
                </c:pt>
                <c:pt idx="98">
                  <c:v>13.385999870300299</c:v>
                </c:pt>
                <c:pt idx="99">
                  <c:v>13.652499914169301</c:v>
                </c:pt>
                <c:pt idx="100">
                  <c:v>14.0119998931885</c:v>
                </c:pt>
                <c:pt idx="101">
                  <c:v>14.447499990463299</c:v>
                </c:pt>
                <c:pt idx="102">
                  <c:v>14.667500019073501</c:v>
                </c:pt>
                <c:pt idx="103">
                  <c:v>14.4700000762939</c:v>
                </c:pt>
                <c:pt idx="104">
                  <c:v>14.350000143051099</c:v>
                </c:pt>
                <c:pt idx="105">
                  <c:v>14.1300001144409</c:v>
                </c:pt>
                <c:pt idx="106">
                  <c:v>13.6380001068115</c:v>
                </c:pt>
                <c:pt idx="107">
                  <c:v>13.1800000667572</c:v>
                </c:pt>
                <c:pt idx="108">
                  <c:v>13.0460000991821</c:v>
                </c:pt>
                <c:pt idx="109">
                  <c:v>12.9424998760223</c:v>
                </c:pt>
                <c:pt idx="110">
                  <c:v>13.207499980926499</c:v>
                </c:pt>
                <c:pt idx="111">
                  <c:v>13.1949999332428</c:v>
                </c:pt>
                <c:pt idx="112">
                  <c:v>12.9139999389648</c:v>
                </c:pt>
                <c:pt idx="113">
                  <c:v>12.2150001525879</c:v>
                </c:pt>
                <c:pt idx="114">
                  <c:v>12.0324997901917</c:v>
                </c:pt>
                <c:pt idx="115">
                  <c:v>12.1859998703003</c:v>
                </c:pt>
                <c:pt idx="116">
                  <c:v>12.1924998760223</c:v>
                </c:pt>
                <c:pt idx="117">
                  <c:v>12.110000038147</c:v>
                </c:pt>
                <c:pt idx="118">
                  <c:v>11.727499961853001</c:v>
                </c:pt>
                <c:pt idx="119">
                  <c:v>11.2600002288818</c:v>
                </c:pt>
                <c:pt idx="120">
                  <c:v>10.88600025177</c:v>
                </c:pt>
                <c:pt idx="121">
                  <c:v>10.7100002765656</c:v>
                </c:pt>
                <c:pt idx="122">
                  <c:v>10.0800001621246</c:v>
                </c:pt>
                <c:pt idx="123">
                  <c:v>9.9374997615814191</c:v>
                </c:pt>
                <c:pt idx="124">
                  <c:v>10.143999862670899</c:v>
                </c:pt>
                <c:pt idx="125">
                  <c:v>10.6824998855591</c:v>
                </c:pt>
                <c:pt idx="126">
                  <c:v>10.485999870300301</c:v>
                </c:pt>
                <c:pt idx="127">
                  <c:v>10.149999856948901</c:v>
                </c:pt>
                <c:pt idx="128">
                  <c:v>10.0074999332428</c:v>
                </c:pt>
                <c:pt idx="129">
                  <c:v>9.97399997711182</c:v>
                </c:pt>
                <c:pt idx="130">
                  <c:v>9.6950001716613805</c:v>
                </c:pt>
                <c:pt idx="131">
                  <c:v>9.3100001811981201</c:v>
                </c:pt>
                <c:pt idx="132">
                  <c:v>9.2039999008178697</c:v>
                </c:pt>
                <c:pt idx="133">
                  <c:v>9.0824999809265101</c:v>
                </c:pt>
                <c:pt idx="134">
                  <c:v>9.0349998474121094</c:v>
                </c:pt>
                <c:pt idx="135">
                  <c:v>9.9600002288818406</c:v>
                </c:pt>
                <c:pt idx="136">
                  <c:v>10.6275000572205</c:v>
                </c:pt>
                <c:pt idx="137">
                  <c:v>10.5374999046326</c:v>
                </c:pt>
                <c:pt idx="138">
                  <c:v>10.2779998779297</c:v>
                </c:pt>
                <c:pt idx="139">
                  <c:v>10.3300001621246</c:v>
                </c:pt>
                <c:pt idx="140">
                  <c:v>10.8875000476837</c:v>
                </c:pt>
                <c:pt idx="141">
                  <c:v>11.260000038147</c:v>
                </c:pt>
                <c:pt idx="142">
                  <c:v>10.6500000953674</c:v>
                </c:pt>
                <c:pt idx="143">
                  <c:v>10.6400000305176</c:v>
                </c:pt>
                <c:pt idx="144">
                  <c:v>10.3824999332428</c:v>
                </c:pt>
                <c:pt idx="145">
                  <c:v>9.8924999237060494</c:v>
                </c:pt>
                <c:pt idx="146">
                  <c:v>9.9540000915527305</c:v>
                </c:pt>
                <c:pt idx="147">
                  <c:v>10.2399997711182</c:v>
                </c:pt>
                <c:pt idx="148">
                  <c:v>10.454999923706101</c:v>
                </c:pt>
                <c:pt idx="149">
                  <c:v>10.4460000991821</c:v>
                </c:pt>
                <c:pt idx="150">
                  <c:v>10.4424998760223</c:v>
                </c:pt>
                <c:pt idx="151">
                  <c:v>10.5974998474121</c:v>
                </c:pt>
                <c:pt idx="152">
                  <c:v>10.4799997329712</c:v>
                </c:pt>
                <c:pt idx="153">
                  <c:v>10.302500009536701</c:v>
                </c:pt>
                <c:pt idx="154">
                  <c:v>10.2650001049042</c:v>
                </c:pt>
                <c:pt idx="155">
                  <c:v>10.6120000839233</c:v>
                </c:pt>
                <c:pt idx="156">
                  <c:v>10.730000257492099</c:v>
                </c:pt>
                <c:pt idx="157">
                  <c:v>10.644999980926499</c:v>
                </c:pt>
                <c:pt idx="158">
                  <c:v>11.031999778747601</c:v>
                </c:pt>
                <c:pt idx="159">
                  <c:v>11.0499997138977</c:v>
                </c:pt>
                <c:pt idx="160">
                  <c:v>10.772500038146999</c:v>
                </c:pt>
                <c:pt idx="161">
                  <c:v>10.1959997177124</c:v>
                </c:pt>
                <c:pt idx="162">
                  <c:v>9.8824999332427996</c:v>
                </c:pt>
                <c:pt idx="163">
                  <c:v>10.032000160217301</c:v>
                </c:pt>
                <c:pt idx="164">
                  <c:v>10.102499961853001</c:v>
                </c:pt>
                <c:pt idx="165">
                  <c:v>9.9474999904632604</c:v>
                </c:pt>
                <c:pt idx="166">
                  <c:v>9.7619998931884808</c:v>
                </c:pt>
                <c:pt idx="167">
                  <c:v>9.7449998855590803</c:v>
                </c:pt>
                <c:pt idx="168">
                  <c:v>9.8949999809265101</c:v>
                </c:pt>
                <c:pt idx="169">
                  <c:v>10.1975002288818</c:v>
                </c:pt>
                <c:pt idx="170">
                  <c:v>10.2680000305176</c:v>
                </c:pt>
                <c:pt idx="171">
                  <c:v>10.3700001239777</c:v>
                </c:pt>
                <c:pt idx="172">
                  <c:v>10.439999961852999</c:v>
                </c:pt>
                <c:pt idx="173">
                  <c:v>10.1324999332428</c:v>
                </c:pt>
                <c:pt idx="174">
                  <c:v>10.0349998474121</c:v>
                </c:pt>
                <c:pt idx="175">
                  <c:v>10.1</c:v>
                </c:pt>
                <c:pt idx="176">
                  <c:v>10.1749999523163</c:v>
                </c:pt>
                <c:pt idx="177">
                  <c:v>10.177500009536701</c:v>
                </c:pt>
                <c:pt idx="178">
                  <c:v>10.014000129699699</c:v>
                </c:pt>
                <c:pt idx="179">
                  <c:v>9.6725003719329798</c:v>
                </c:pt>
                <c:pt idx="180">
                  <c:v>9.6220001220703093</c:v>
                </c:pt>
                <c:pt idx="181">
                  <c:v>9.3249998092651403</c:v>
                </c:pt>
                <c:pt idx="182">
                  <c:v>9.5250000953674299</c:v>
                </c:pt>
                <c:pt idx="183">
                  <c:v>9.4924998283386195</c:v>
                </c:pt>
                <c:pt idx="184">
                  <c:v>9.4720001220703107</c:v>
                </c:pt>
                <c:pt idx="185">
                  <c:v>9.6149997711181605</c:v>
                </c:pt>
                <c:pt idx="186">
                  <c:v>9.5750000476837194</c:v>
                </c:pt>
                <c:pt idx="187">
                  <c:v>9.2439998626709006</c:v>
                </c:pt>
                <c:pt idx="188">
                  <c:v>9.0075001716613805</c:v>
                </c:pt>
                <c:pt idx="189">
                  <c:v>8.8399997711181602</c:v>
                </c:pt>
                <c:pt idx="190">
                  <c:v>8.6949999332427996</c:v>
                </c:pt>
                <c:pt idx="191">
                  <c:v>8.4974999427795392</c:v>
                </c:pt>
                <c:pt idx="192">
                  <c:v>8.4319999694824208</c:v>
                </c:pt>
                <c:pt idx="193">
                  <c:v>8.7624998092651403</c:v>
                </c:pt>
                <c:pt idx="194">
                  <c:v>8.9349999427795392</c:v>
                </c:pt>
                <c:pt idx="195">
                  <c:v>8.8500001907348604</c:v>
                </c:pt>
                <c:pt idx="196">
                  <c:v>8.6300001144409197</c:v>
                </c:pt>
                <c:pt idx="197">
                  <c:v>8.5099999904632604</c:v>
                </c:pt>
                <c:pt idx="198">
                  <c:v>8.1280000686645497</c:v>
                </c:pt>
                <c:pt idx="199">
                  <c:v>7.9750001430511501</c:v>
                </c:pt>
                <c:pt idx="200">
                  <c:v>7.9225000190734898</c:v>
                </c:pt>
                <c:pt idx="201">
                  <c:v>8.0880000114440893</c:v>
                </c:pt>
                <c:pt idx="202">
                  <c:v>8.3049998283386195</c:v>
                </c:pt>
                <c:pt idx="203">
                  <c:v>8.2059998779296901</c:v>
                </c:pt>
                <c:pt idx="204">
                  <c:v>7.9924999475479099</c:v>
                </c:pt>
                <c:pt idx="205">
                  <c:v>7.6825001239776602</c:v>
                </c:pt>
                <c:pt idx="206">
                  <c:v>7.4950000047683698</c:v>
                </c:pt>
                <c:pt idx="207">
                  <c:v>7.4720000267028803</c:v>
                </c:pt>
                <c:pt idx="208">
                  <c:v>7.4650000333786002</c:v>
                </c:pt>
                <c:pt idx="209">
                  <c:v>7.4175000190734899</c:v>
                </c:pt>
                <c:pt idx="210">
                  <c:v>7.2059999465942397</c:v>
                </c:pt>
                <c:pt idx="211">
                  <c:v>7.1124999523162797</c:v>
                </c:pt>
                <c:pt idx="212">
                  <c:v>6.9099999427795398</c:v>
                </c:pt>
                <c:pt idx="213">
                  <c:v>6.8199999332427996</c:v>
                </c:pt>
                <c:pt idx="214">
                  <c:v>7.1549999713897696</c:v>
                </c:pt>
                <c:pt idx="215">
                  <c:v>7.1720000267028796</c:v>
                </c:pt>
                <c:pt idx="216">
                  <c:v>7.0599999427795401</c:v>
                </c:pt>
                <c:pt idx="217">
                  <c:v>7.1525000333786002</c:v>
                </c:pt>
                <c:pt idx="218">
                  <c:v>7.7480001449584996</c:v>
                </c:pt>
                <c:pt idx="219">
                  <c:v>8.3849999904632604</c:v>
                </c:pt>
                <c:pt idx="220">
                  <c:v>8.5975000858306903</c:v>
                </c:pt>
                <c:pt idx="221">
                  <c:v>8.4319999694824208</c:v>
                </c:pt>
                <c:pt idx="222">
                  <c:v>8.625</c:v>
                </c:pt>
                <c:pt idx="223">
                  <c:v>8.5125000476837194</c:v>
                </c:pt>
                <c:pt idx="224">
                  <c:v>8.6399997711181609</c:v>
                </c:pt>
                <c:pt idx="225">
                  <c:v>8.9250001907348597</c:v>
                </c:pt>
                <c:pt idx="226">
                  <c:v>9.1699998378753698</c:v>
                </c:pt>
                <c:pt idx="227">
                  <c:v>9.1979999542236293</c:v>
                </c:pt>
                <c:pt idx="228">
                  <c:v>9.1475000381469709</c:v>
                </c:pt>
                <c:pt idx="229">
                  <c:v>8.8274998664855993</c:v>
                </c:pt>
                <c:pt idx="230">
                  <c:v>8.4619998931884801</c:v>
                </c:pt>
                <c:pt idx="231">
                  <c:v>8.3199999332427996</c:v>
                </c:pt>
                <c:pt idx="232">
                  <c:v>7.9550000429153398</c:v>
                </c:pt>
                <c:pt idx="233">
                  <c:v>7.56600017547607</c:v>
                </c:pt>
                <c:pt idx="234">
                  <c:v>7.6074999570846602</c:v>
                </c:pt>
                <c:pt idx="235">
                  <c:v>7.8400001525878897</c:v>
                </c:pt>
                <c:pt idx="236">
                  <c:v>7.6050000190734899</c:v>
                </c:pt>
                <c:pt idx="237">
                  <c:v>7.4750000238418597</c:v>
                </c:pt>
                <c:pt idx="238">
                  <c:v>7.3679999580383297</c:v>
                </c:pt>
                <c:pt idx="239">
                  <c:v>7.1675000190734899</c:v>
                </c:pt>
                <c:pt idx="240">
                  <c:v>7.0299999713897696</c:v>
                </c:pt>
                <c:pt idx="241">
                  <c:v>7.1420000076293899</c:v>
                </c:pt>
                <c:pt idx="242">
                  <c:v>7.6775000095367396</c:v>
                </c:pt>
                <c:pt idx="243">
                  <c:v>7.9250000715255702</c:v>
                </c:pt>
                <c:pt idx="244">
                  <c:v>8.0699998855590795</c:v>
                </c:pt>
                <c:pt idx="245">
                  <c:v>8.3200001716613805</c:v>
                </c:pt>
                <c:pt idx="246">
                  <c:v>8.2449998855590803</c:v>
                </c:pt>
                <c:pt idx="247">
                  <c:v>8.0019999504089405</c:v>
                </c:pt>
                <c:pt idx="248">
                  <c:v>8.2300000190734899</c:v>
                </c:pt>
                <c:pt idx="249">
                  <c:v>7.8880002021789597</c:v>
                </c:pt>
                <c:pt idx="250">
                  <c:v>7.5775001049041704</c:v>
                </c:pt>
                <c:pt idx="251">
                  <c:v>7.5974999666213998</c:v>
                </c:pt>
                <c:pt idx="252">
                  <c:v>7.8239999771118196</c:v>
                </c:pt>
                <c:pt idx="253">
                  <c:v>7.6499999761581403</c:v>
                </c:pt>
                <c:pt idx="254">
                  <c:v>7.89750003814697</c:v>
                </c:pt>
                <c:pt idx="255">
                  <c:v>8.1424999237060494</c:v>
                </c:pt>
                <c:pt idx="256">
                  <c:v>7.9440000534057598</c:v>
                </c:pt>
                <c:pt idx="257">
                  <c:v>7.6899999380111703</c:v>
                </c:pt>
                <c:pt idx="258">
                  <c:v>7.4699998855590799</c:v>
                </c:pt>
                <c:pt idx="259">
                  <c:v>7.5099999904632604</c:v>
                </c:pt>
                <c:pt idx="260">
                  <c:v>7.4300001859664899</c:v>
                </c:pt>
                <c:pt idx="261">
                  <c:v>7.2940000534057603</c:v>
                </c:pt>
                <c:pt idx="262">
                  <c:v>7.2049999237060502</c:v>
                </c:pt>
                <c:pt idx="263">
                  <c:v>7.0950000286102304</c:v>
                </c:pt>
                <c:pt idx="264">
                  <c:v>6.9939999580383301</c:v>
                </c:pt>
                <c:pt idx="265">
                  <c:v>7.0425000190734899</c:v>
                </c:pt>
                <c:pt idx="266">
                  <c:v>7.1274999380111703</c:v>
                </c:pt>
                <c:pt idx="267">
                  <c:v>7.1560000419616703</c:v>
                </c:pt>
                <c:pt idx="268">
                  <c:v>7.125</c:v>
                </c:pt>
                <c:pt idx="269">
                  <c:v>6.9975000619888297</c:v>
                </c:pt>
                <c:pt idx="270">
                  <c:v>6.9519999504089398</c:v>
                </c:pt>
                <c:pt idx="271">
                  <c:v>6.9225000143051103</c:v>
                </c:pt>
                <c:pt idx="272">
                  <c:v>6.7224999666213998</c:v>
                </c:pt>
                <c:pt idx="273">
                  <c:v>6.7099999427795396</c:v>
                </c:pt>
                <c:pt idx="274">
                  <c:v>6.8650000095367396</c:v>
                </c:pt>
                <c:pt idx="275">
                  <c:v>6.7380000267028803</c:v>
                </c:pt>
                <c:pt idx="276">
                  <c:v>6.7849999666213998</c:v>
                </c:pt>
                <c:pt idx="277">
                  <c:v>6.8075000047683698</c:v>
                </c:pt>
                <c:pt idx="278">
                  <c:v>7.0400000810623196</c:v>
                </c:pt>
                <c:pt idx="279">
                  <c:v>6.9159999847412097</c:v>
                </c:pt>
                <c:pt idx="280">
                  <c:v>7.1449999809265101</c:v>
                </c:pt>
                <c:pt idx="281">
                  <c:v>7.5500000715255702</c:v>
                </c:pt>
                <c:pt idx="282">
                  <c:v>7.6319999694824201</c:v>
                </c:pt>
                <c:pt idx="283">
                  <c:v>7.9424998760223398</c:v>
                </c:pt>
                <c:pt idx="284">
                  <c:v>7.7980000495910602</c:v>
                </c:pt>
                <c:pt idx="285">
                  <c:v>7.8899999856948897</c:v>
                </c:pt>
                <c:pt idx="286">
                  <c:v>7.7375000715255702</c:v>
                </c:pt>
                <c:pt idx="287">
                  <c:v>7.9120001792907697</c:v>
                </c:pt>
                <c:pt idx="288">
                  <c:v>8.2100000381469709</c:v>
                </c:pt>
                <c:pt idx="289">
                  <c:v>8.3250000476837194</c:v>
                </c:pt>
                <c:pt idx="290">
                  <c:v>8.2399997711181605</c:v>
                </c:pt>
                <c:pt idx="291">
                  <c:v>8.1524999141693097</c:v>
                </c:pt>
                <c:pt idx="292">
                  <c:v>8.5150001049041695</c:v>
                </c:pt>
                <c:pt idx="293">
                  <c:v>8.2880001068115199</c:v>
                </c:pt>
                <c:pt idx="294">
                  <c:v>8.1475000381469709</c:v>
                </c:pt>
                <c:pt idx="295">
                  <c:v>8.0139999389648402</c:v>
                </c:pt>
                <c:pt idx="296">
                  <c:v>7.9000000953674299</c:v>
                </c:pt>
                <c:pt idx="297">
                  <c:v>7.7949999570846602</c:v>
                </c:pt>
                <c:pt idx="298">
                  <c:v>7.7260000228881802</c:v>
                </c:pt>
                <c:pt idx="299">
                  <c:v>7.3150000572204599</c:v>
                </c:pt>
                <c:pt idx="300">
                  <c:v>7.0325000286102304</c:v>
                </c:pt>
                <c:pt idx="301">
                  <c:v>7.0500000715255702</c:v>
                </c:pt>
                <c:pt idx="302">
                  <c:v>6.9519999504089398</c:v>
                </c:pt>
                <c:pt idx="303">
                  <c:v>7.0774999856948897</c:v>
                </c:pt>
                <c:pt idx="304">
                  <c:v>7.1639998435974102</c:v>
                </c:pt>
                <c:pt idx="305">
                  <c:v>7.1399999856948897</c:v>
                </c:pt>
                <c:pt idx="306">
                  <c:v>7.1275000572204599</c:v>
                </c:pt>
                <c:pt idx="307">
                  <c:v>6.95</c:v>
                </c:pt>
                <c:pt idx="308">
                  <c:v>6.8174999952316302</c:v>
                </c:pt>
                <c:pt idx="309">
                  <c:v>6.6174999475479099</c:v>
                </c:pt>
                <c:pt idx="310">
                  <c:v>6.6579999923706099</c:v>
                </c:pt>
                <c:pt idx="311">
                  <c:v>7.0650000572204599</c:v>
                </c:pt>
                <c:pt idx="312">
                  <c:v>7.0019999504089396</c:v>
                </c:pt>
                <c:pt idx="313">
                  <c:v>6.8375000953674299</c:v>
                </c:pt>
                <c:pt idx="314">
                  <c:v>7.0674998760223398</c:v>
                </c:pt>
                <c:pt idx="315">
                  <c:v>6.9850000143051103</c:v>
                </c:pt>
                <c:pt idx="316">
                  <c:v>6.8060000419616697</c:v>
                </c:pt>
                <c:pt idx="317">
                  <c:v>6.6500000953674299</c:v>
                </c:pt>
                <c:pt idx="318">
                  <c:v>6.4850000143051103</c:v>
                </c:pt>
                <c:pt idx="319">
                  <c:v>6.2899998664855996</c:v>
                </c:pt>
                <c:pt idx="320">
                  <c:v>6.0924999713897696</c:v>
                </c:pt>
                <c:pt idx="321">
                  <c:v>6.1160000801086403</c:v>
                </c:pt>
                <c:pt idx="322">
                  <c:v>6.0525001287460301</c:v>
                </c:pt>
                <c:pt idx="323">
                  <c:v>6.0475000143051103</c:v>
                </c:pt>
                <c:pt idx="324">
                  <c:v>5.9159998893737802</c:v>
                </c:pt>
                <c:pt idx="325">
                  <c:v>5.8425000905990601</c:v>
                </c:pt>
                <c:pt idx="326">
                  <c:v>5.7450000047683698</c:v>
                </c:pt>
                <c:pt idx="327">
                  <c:v>5.8125</c:v>
                </c:pt>
                <c:pt idx="328">
                  <c:v>5.4839999198913603</c:v>
                </c:pt>
                <c:pt idx="329">
                  <c:v>5.2300000190734899</c:v>
                </c:pt>
                <c:pt idx="330">
                  <c:v>5.7340000152587898</c:v>
                </c:pt>
                <c:pt idx="331">
                  <c:v>6.2950000762939498</c:v>
                </c:pt>
                <c:pt idx="332">
                  <c:v>6.14750003814697</c:v>
                </c:pt>
                <c:pt idx="333">
                  <c:v>5.9520000457763702</c:v>
                </c:pt>
                <c:pt idx="334">
                  <c:v>5.9325000047683698</c:v>
                </c:pt>
                <c:pt idx="335">
                  <c:v>5.8825000524520901</c:v>
                </c:pt>
                <c:pt idx="336">
                  <c:v>5.74</c:v>
                </c:pt>
                <c:pt idx="337">
                  <c:v>5.6349999999999998</c:v>
                </c:pt>
                <c:pt idx="338">
                  <c:v>5.4450000000000003</c:v>
                </c:pt>
                <c:pt idx="339">
                  <c:v>5.83</c:v>
                </c:pt>
                <c:pt idx="340">
                  <c:v>6.27</c:v>
                </c:pt>
                <c:pt idx="341">
                  <c:v>6.2874999999999996</c:v>
                </c:pt>
                <c:pt idx="342">
                  <c:v>6.056</c:v>
                </c:pt>
                <c:pt idx="343">
                  <c:v>5.8674999999999997</c:v>
                </c:pt>
                <c:pt idx="344">
                  <c:v>5.7539999999999996</c:v>
                </c:pt>
                <c:pt idx="345">
                  <c:v>5.7225000000000001</c:v>
                </c:pt>
                <c:pt idx="346">
                  <c:v>5.73</c:v>
                </c:pt>
                <c:pt idx="347">
                  <c:v>5.7519999999999998</c:v>
                </c:pt>
                <c:pt idx="348">
                  <c:v>5.71</c:v>
                </c:pt>
                <c:pt idx="349">
                  <c:v>5.6275000000000004</c:v>
                </c:pt>
                <c:pt idx="350">
                  <c:v>5.9279999999999999</c:v>
                </c:pt>
                <c:pt idx="351">
                  <c:v>5.8550000000000004</c:v>
                </c:pt>
                <c:pt idx="352">
                  <c:v>5.72</c:v>
                </c:pt>
                <c:pt idx="353">
                  <c:v>5.5819999999999999</c:v>
                </c:pt>
                <c:pt idx="354">
                  <c:v>5.6950000000000003</c:v>
                </c:pt>
                <c:pt idx="355">
                  <c:v>5.82</c:v>
                </c:pt>
                <c:pt idx="356">
                  <c:v>5.774</c:v>
                </c:pt>
                <c:pt idx="357">
                  <c:v>6.0650000000000004</c:v>
                </c:pt>
                <c:pt idx="358">
                  <c:v>6.33</c:v>
                </c:pt>
                <c:pt idx="359">
                  <c:v>6.2720000000000002</c:v>
                </c:pt>
                <c:pt idx="360">
                  <c:v>6.1449999999999996</c:v>
                </c:pt>
                <c:pt idx="361">
                  <c:v>6.2525000000000004</c:v>
                </c:pt>
                <c:pt idx="362">
                  <c:v>6.3239999999999998</c:v>
                </c:pt>
                <c:pt idx="363">
                  <c:v>6.5075000000000003</c:v>
                </c:pt>
                <c:pt idx="364">
                  <c:v>6.5975000000000001</c:v>
                </c:pt>
                <c:pt idx="365">
                  <c:v>6.6820000000000004</c:v>
                </c:pt>
                <c:pt idx="366">
                  <c:v>6.7625000000000002</c:v>
                </c:pt>
                <c:pt idx="367">
                  <c:v>6.524</c:v>
                </c:pt>
                <c:pt idx="368">
                  <c:v>6.4024999999999999</c:v>
                </c:pt>
                <c:pt idx="369">
                  <c:v>6.3574999999999999</c:v>
                </c:pt>
                <c:pt idx="370">
                  <c:v>6.24</c:v>
                </c:pt>
                <c:pt idx="371">
                  <c:v>6.1349999999999998</c:v>
                </c:pt>
                <c:pt idx="372">
                  <c:v>6.2175000000000002</c:v>
                </c:pt>
                <c:pt idx="373">
                  <c:v>6.2850000000000001</c:v>
                </c:pt>
                <c:pt idx="374">
                  <c:v>6.1559999999999997</c:v>
                </c:pt>
                <c:pt idx="375">
                  <c:v>6.18</c:v>
                </c:pt>
                <c:pt idx="376">
                  <c:v>6.2619999999999996</c:v>
                </c:pt>
                <c:pt idx="377">
                  <c:v>6.6574999999999998</c:v>
                </c:pt>
                <c:pt idx="378">
                  <c:v>6.6950000000000003</c:v>
                </c:pt>
                <c:pt idx="379">
                  <c:v>6.5720000000000001</c:v>
                </c:pt>
                <c:pt idx="380">
                  <c:v>6.3825000000000003</c:v>
                </c:pt>
                <c:pt idx="381">
                  <c:v>6.375</c:v>
                </c:pt>
                <c:pt idx="382">
                  <c:v>6.2080000000000002</c:v>
                </c:pt>
                <c:pt idx="383">
                  <c:v>6.0949999999999998</c:v>
                </c:pt>
                <c:pt idx="384">
                  <c:v>5.758</c:v>
                </c:pt>
                <c:pt idx="385">
                  <c:v>5.9175000000000004</c:v>
                </c:pt>
                <c:pt idx="386">
                  <c:v>5.97</c:v>
                </c:pt>
                <c:pt idx="387">
                  <c:v>5.9175000000000004</c:v>
                </c:pt>
                <c:pt idx="388">
                  <c:v>6.0359999999999996</c:v>
                </c:pt>
                <c:pt idx="389">
                  <c:v>6.32</c:v>
                </c:pt>
                <c:pt idx="390">
                  <c:v>6.4260000000000002</c:v>
                </c:pt>
                <c:pt idx="391">
                  <c:v>6.4775</c:v>
                </c:pt>
                <c:pt idx="392">
                  <c:v>6.0374999999999996</c:v>
                </c:pt>
                <c:pt idx="393">
                  <c:v>6.2</c:v>
                </c:pt>
                <c:pt idx="394">
                  <c:v>6.0875000000000004</c:v>
                </c:pt>
                <c:pt idx="395">
                  <c:v>5.3324999999999996</c:v>
                </c:pt>
                <c:pt idx="396">
                  <c:v>5.0579999999999998</c:v>
                </c:pt>
                <c:pt idx="397">
                  <c:v>5.13</c:v>
                </c:pt>
                <c:pt idx="398">
                  <c:v>5.0025000000000004</c:v>
                </c:pt>
                <c:pt idx="399">
                  <c:v>4.8099999999999996</c:v>
                </c:pt>
                <c:pt idx="400">
                  <c:v>4.8574999999999999</c:v>
                </c:pt>
                <c:pt idx="401">
                  <c:v>5.42</c:v>
                </c:pt>
                <c:pt idx="402">
                  <c:v>5.2220000000000004</c:v>
                </c:pt>
                <c:pt idx="403">
                  <c:v>5.1924999999999999</c:v>
                </c:pt>
                <c:pt idx="404">
                  <c:v>5.0575000000000001</c:v>
                </c:pt>
                <c:pt idx="405">
                  <c:v>4.952</c:v>
                </c:pt>
                <c:pt idx="406">
                  <c:v>4.875</c:v>
                </c:pt>
                <c:pt idx="407">
                  <c:v>4.93</c:v>
                </c:pt>
                <c:pt idx="408">
                  <c:v>5.03</c:v>
                </c:pt>
                <c:pt idx="409">
                  <c:v>4.99</c:v>
                </c:pt>
                <c:pt idx="410">
                  <c:v>4.9675000000000002</c:v>
                </c:pt>
                <c:pt idx="411">
                  <c:v>5.0979999999999999</c:v>
                </c:pt>
                <c:pt idx="412">
                  <c:v>4.8875000000000002</c:v>
                </c:pt>
                <c:pt idx="413">
                  <c:v>4.7374999999999998</c:v>
                </c:pt>
                <c:pt idx="414">
                  <c:v>4.5640000000000001</c:v>
                </c:pt>
                <c:pt idx="415">
                  <c:v>4.4275000000000002</c:v>
                </c:pt>
                <c:pt idx="416">
                  <c:v>4.3460000000000001</c:v>
                </c:pt>
                <c:pt idx="417">
                  <c:v>4.2249999999999996</c:v>
                </c:pt>
                <c:pt idx="418">
                  <c:v>4.3</c:v>
                </c:pt>
                <c:pt idx="419">
                  <c:v>4.7140000000000004</c:v>
                </c:pt>
                <c:pt idx="420">
                  <c:v>4.7549999999999999</c:v>
                </c:pt>
                <c:pt idx="421">
                  <c:v>4.9524999999999997</c:v>
                </c:pt>
                <c:pt idx="422">
                  <c:v>4.8360000000000003</c:v>
                </c:pt>
                <c:pt idx="423">
                  <c:v>4.84</c:v>
                </c:pt>
                <c:pt idx="424">
                  <c:v>4.6375000000000002</c:v>
                </c:pt>
                <c:pt idx="425">
                  <c:v>4.51</c:v>
                </c:pt>
                <c:pt idx="426">
                  <c:v>4.5449999999999999</c:v>
                </c:pt>
                <c:pt idx="427">
                  <c:v>4.2699999999999996</c:v>
                </c:pt>
                <c:pt idx="428">
                  <c:v>4.1059999999999999</c:v>
                </c:pt>
                <c:pt idx="429">
                  <c:v>4.0674999999999999</c:v>
                </c:pt>
                <c:pt idx="430">
                  <c:v>3.9925000000000002</c:v>
                </c:pt>
                <c:pt idx="431">
                  <c:v>3.9580000000000002</c:v>
                </c:pt>
                <c:pt idx="432">
                  <c:v>3.915</c:v>
                </c:pt>
                <c:pt idx="433">
                  <c:v>3.89</c:v>
                </c:pt>
                <c:pt idx="434">
                  <c:v>3.9540000000000002</c:v>
                </c:pt>
                <c:pt idx="435">
                  <c:v>3.91</c:v>
                </c:pt>
                <c:pt idx="436">
                  <c:v>3.798</c:v>
                </c:pt>
                <c:pt idx="437">
                  <c:v>3.6749999999999998</c:v>
                </c:pt>
                <c:pt idx="438">
                  <c:v>3.55</c:v>
                </c:pt>
                <c:pt idx="439">
                  <c:v>3.6019999999999999</c:v>
                </c:pt>
                <c:pt idx="440">
                  <c:v>3.4975000000000001</c:v>
                </c:pt>
                <c:pt idx="441">
                  <c:v>3.3824999999999998</c:v>
                </c:pt>
                <c:pt idx="442">
                  <c:v>3.3519999999999999</c:v>
                </c:pt>
                <c:pt idx="443">
                  <c:v>3.3450000000000002</c:v>
                </c:pt>
                <c:pt idx="444">
                  <c:v>3.4140000000000001</c:v>
                </c:pt>
                <c:pt idx="445">
                  <c:v>3.5325000000000002</c:v>
                </c:pt>
                <c:pt idx="446">
                  <c:v>3.5649999999999999</c:v>
                </c:pt>
                <c:pt idx="447">
                  <c:v>3.4449999999999998</c:v>
                </c:pt>
                <c:pt idx="448">
                  <c:v>3.536</c:v>
                </c:pt>
                <c:pt idx="449">
                  <c:v>4.07</c:v>
                </c:pt>
                <c:pt idx="450">
                  <c:v>4.37</c:v>
                </c:pt>
                <c:pt idx="451">
                  <c:v>4.4560000000000004</c:v>
                </c:pt>
                <c:pt idx="452">
                  <c:v>4.49</c:v>
                </c:pt>
                <c:pt idx="453">
                  <c:v>4.1920000000000002</c:v>
                </c:pt>
                <c:pt idx="454">
                  <c:v>4.2549999999999999</c:v>
                </c:pt>
                <c:pt idx="455">
                  <c:v>4.4574999999999996</c:v>
                </c:pt>
                <c:pt idx="456">
                  <c:v>4.4320000000000004</c:v>
                </c:pt>
                <c:pt idx="457">
                  <c:v>4.3025000000000002</c:v>
                </c:pt>
                <c:pt idx="458">
                  <c:v>4.3425000000000002</c:v>
                </c:pt>
                <c:pt idx="459">
                  <c:v>4.3375000000000004</c:v>
                </c:pt>
                <c:pt idx="460">
                  <c:v>4.1920000000000002</c:v>
                </c:pt>
                <c:pt idx="461">
                  <c:v>4.1624999999999996</c:v>
                </c:pt>
                <c:pt idx="462">
                  <c:v>4.13</c:v>
                </c:pt>
                <c:pt idx="463">
                  <c:v>4.1150000000000002</c:v>
                </c:pt>
                <c:pt idx="464">
                  <c:v>4.1624999999999996</c:v>
                </c:pt>
                <c:pt idx="465">
                  <c:v>4.0359999999999996</c:v>
                </c:pt>
                <c:pt idx="466">
                  <c:v>3.9975000000000001</c:v>
                </c:pt>
                <c:pt idx="467">
                  <c:v>3.8624999999999998</c:v>
                </c:pt>
                <c:pt idx="468">
                  <c:v>3.71</c:v>
                </c:pt>
                <c:pt idx="469">
                  <c:v>3.71</c:v>
                </c:pt>
                <c:pt idx="470">
                  <c:v>3.77</c:v>
                </c:pt>
                <c:pt idx="471">
                  <c:v>3.6720000000000002</c:v>
                </c:pt>
                <c:pt idx="472">
                  <c:v>3.84</c:v>
                </c:pt>
                <c:pt idx="473">
                  <c:v>3.9824999999999999</c:v>
                </c:pt>
                <c:pt idx="474">
                  <c:v>4.0460000000000003</c:v>
                </c:pt>
                <c:pt idx="475">
                  <c:v>3.9049999999999998</c:v>
                </c:pt>
                <c:pt idx="476">
                  <c:v>3.89</c:v>
                </c:pt>
                <c:pt idx="477">
                  <c:v>3.7959999999999998</c:v>
                </c:pt>
                <c:pt idx="478">
                  <c:v>3.9424999999999999</c:v>
                </c:pt>
                <c:pt idx="479">
                  <c:v>3.964</c:v>
                </c:pt>
                <c:pt idx="480">
                  <c:v>3.8725000000000001</c:v>
                </c:pt>
                <c:pt idx="481">
                  <c:v>3.66</c:v>
                </c:pt>
                <c:pt idx="482">
                  <c:v>3.694</c:v>
                </c:pt>
                <c:pt idx="483">
                  <c:v>3.605</c:v>
                </c:pt>
                <c:pt idx="484">
                  <c:v>3.6</c:v>
                </c:pt>
                <c:pt idx="485">
                  <c:v>3.5680000000000001</c:v>
                </c:pt>
                <c:pt idx="486">
                  <c:v>3.44</c:v>
                </c:pt>
                <c:pt idx="487">
                  <c:v>3.4350000000000001</c:v>
                </c:pt>
                <c:pt idx="488">
                  <c:v>3.46</c:v>
                </c:pt>
                <c:pt idx="489">
                  <c:v>3.47</c:v>
                </c:pt>
                <c:pt idx="490">
                  <c:v>3.77</c:v>
                </c:pt>
                <c:pt idx="491">
                  <c:v>4.1980000000000004</c:v>
                </c:pt>
                <c:pt idx="492">
                  <c:v>4.1500000000000004</c:v>
                </c:pt>
                <c:pt idx="493">
                  <c:v>4.1675000000000004</c:v>
                </c:pt>
                <c:pt idx="494">
                  <c:v>4.1959999999999997</c:v>
                </c:pt>
                <c:pt idx="495">
                  <c:v>4.0449999999999999</c:v>
                </c:pt>
                <c:pt idx="496">
                  <c:v>4.01</c:v>
                </c:pt>
                <c:pt idx="497">
                  <c:v>3.9039999999999999</c:v>
                </c:pt>
                <c:pt idx="498">
                  <c:v>3.9674999999999998</c:v>
                </c:pt>
                <c:pt idx="499">
                  <c:v>3.88</c:v>
                </c:pt>
                <c:pt idx="500">
                  <c:v>3.8050000000000002</c:v>
                </c:pt>
                <c:pt idx="501">
                  <c:v>3.895</c:v>
                </c:pt>
                <c:pt idx="502">
                  <c:v>3.9220000000000002</c:v>
                </c:pt>
                <c:pt idx="503">
                  <c:v>3.95</c:v>
                </c:pt>
                <c:pt idx="504">
                  <c:v>4.0324999999999998</c:v>
                </c:pt>
                <c:pt idx="505">
                  <c:v>4.33</c:v>
                </c:pt>
                <c:pt idx="506">
                  <c:v>4.444</c:v>
                </c:pt>
                <c:pt idx="507">
                  <c:v>4.4675000000000002</c:v>
                </c:pt>
                <c:pt idx="508">
                  <c:v>4.5860000000000003</c:v>
                </c:pt>
                <c:pt idx="509">
                  <c:v>4.57</c:v>
                </c:pt>
                <c:pt idx="510">
                  <c:v>4.5274999999999999</c:v>
                </c:pt>
                <c:pt idx="511">
                  <c:v>4.55</c:v>
                </c:pt>
                <c:pt idx="512">
                  <c:v>4.6275000000000004</c:v>
                </c:pt>
                <c:pt idx="513">
                  <c:v>4.83</c:v>
                </c:pt>
                <c:pt idx="514">
                  <c:v>4.8659999999999997</c:v>
                </c:pt>
                <c:pt idx="515">
                  <c:v>4.6375000000000002</c:v>
                </c:pt>
                <c:pt idx="516">
                  <c:v>4.4640000000000004</c:v>
                </c:pt>
                <c:pt idx="517">
                  <c:v>4.37</c:v>
                </c:pt>
                <c:pt idx="518">
                  <c:v>4.2649999999999997</c:v>
                </c:pt>
                <c:pt idx="519">
                  <c:v>4.1425000000000001</c:v>
                </c:pt>
                <c:pt idx="520">
                  <c:v>4.0720000000000001</c:v>
                </c:pt>
                <c:pt idx="521">
                  <c:v>3.8025000000000002</c:v>
                </c:pt>
                <c:pt idx="522">
                  <c:v>3.7650000000000001</c:v>
                </c:pt>
                <c:pt idx="523">
                  <c:v>3.6160000000000001</c:v>
                </c:pt>
                <c:pt idx="524">
                  <c:v>3.605</c:v>
                </c:pt>
                <c:pt idx="525">
                  <c:v>3.6880000000000002</c:v>
                </c:pt>
                <c:pt idx="526">
                  <c:v>3.6949999999999998</c:v>
                </c:pt>
                <c:pt idx="527">
                  <c:v>3.72</c:v>
                </c:pt>
                <c:pt idx="528">
                  <c:v>3.6240000000000001</c:v>
                </c:pt>
                <c:pt idx="529">
                  <c:v>3.4649999999999999</c:v>
                </c:pt>
                <c:pt idx="530">
                  <c:v>3.45</c:v>
                </c:pt>
                <c:pt idx="531">
                  <c:v>3.306</c:v>
                </c:pt>
                <c:pt idx="532">
                  <c:v>3.2324999999999999</c:v>
                </c:pt>
                <c:pt idx="533">
                  <c:v>3.1625000000000001</c:v>
                </c:pt>
                <c:pt idx="534">
                  <c:v>3.016</c:v>
                </c:pt>
                <c:pt idx="535">
                  <c:v>2.9350000000000001</c:v>
                </c:pt>
                <c:pt idx="536">
                  <c:v>2.89</c:v>
                </c:pt>
                <c:pt idx="537">
                  <c:v>2.8340000000000001</c:v>
                </c:pt>
                <c:pt idx="538">
                  <c:v>2.7650000000000001</c:v>
                </c:pt>
                <c:pt idx="539">
                  <c:v>2.6840000000000002</c:v>
                </c:pt>
                <c:pt idx="540">
                  <c:v>2.7349999999999999</c:v>
                </c:pt>
                <c:pt idx="541">
                  <c:v>2.81</c:v>
                </c:pt>
                <c:pt idx="542">
                  <c:v>3.0825</c:v>
                </c:pt>
                <c:pt idx="543">
                  <c:v>3.06</c:v>
                </c:pt>
                <c:pt idx="544">
                  <c:v>2.9624999999999999</c:v>
                </c:pt>
                <c:pt idx="545">
                  <c:v>2.9750000000000001</c:v>
                </c:pt>
                <c:pt idx="546">
                  <c:v>2.8679999999999999</c:v>
                </c:pt>
                <c:pt idx="547">
                  <c:v>2.8424999999999998</c:v>
                </c:pt>
                <c:pt idx="548">
                  <c:v>2.9</c:v>
                </c:pt>
                <c:pt idx="549">
                  <c:v>3.0674999999999999</c:v>
                </c:pt>
                <c:pt idx="550">
                  <c:v>3.0674999999999999</c:v>
                </c:pt>
                <c:pt idx="551">
                  <c:v>3.0979999999999999</c:v>
                </c:pt>
                <c:pt idx="552">
                  <c:v>3.4449999999999998</c:v>
                </c:pt>
                <c:pt idx="553">
                  <c:v>3.7625000000000002</c:v>
                </c:pt>
                <c:pt idx="554">
                  <c:v>4.1719999999999997</c:v>
                </c:pt>
                <c:pt idx="555">
                  <c:v>4.9800000000000004</c:v>
                </c:pt>
                <c:pt idx="556">
                  <c:v>5.23</c:v>
                </c:pt>
                <c:pt idx="557">
                  <c:v>5.52</c:v>
                </c:pt>
                <c:pt idx="558">
                  <c:v>5.41</c:v>
                </c:pt>
                <c:pt idx="559">
                  <c:v>5.22</c:v>
                </c:pt>
                <c:pt idx="560">
                  <c:v>6.11</c:v>
                </c:pt>
              </c:numCache>
            </c:numRef>
          </c:val>
          <c:smooth val="0"/>
          <c:extLst>
            <c:ext xmlns:c16="http://schemas.microsoft.com/office/drawing/2014/chart" uri="{C3380CC4-5D6E-409C-BE32-E72D297353CC}">
              <c16:uniqueId val="{00000000-5960-4CC2-B8EA-964E6536A666}"/>
            </c:ext>
          </c:extLst>
        </c:ser>
        <c:ser>
          <c:idx val="1"/>
          <c:order val="1"/>
          <c:tx>
            <c:strRef>
              <c:f>Figure1!$C$2</c:f>
              <c:strCache>
                <c:ptCount val="1"/>
                <c:pt idx="0">
                  <c:v>10-Year Treasury Rate</c:v>
                </c:pt>
              </c:strCache>
            </c:strRef>
          </c:tx>
          <c:spPr>
            <a:ln w="25400" cap="rnd">
              <a:solidFill>
                <a:srgbClr val="FDBF11"/>
              </a:solidFill>
              <a:round/>
            </a:ln>
            <a:effectLst/>
          </c:spPr>
          <c:marker>
            <c:symbol val="none"/>
          </c:marker>
          <c:cat>
            <c:numRef>
              <c:f>Figure1!$A$3:$A$563</c:f>
              <c:numCache>
                <c:formatCode>mmm\-yy</c:formatCode>
                <c:ptCount val="561"/>
                <c:pt idx="0">
                  <c:v>27790</c:v>
                </c:pt>
                <c:pt idx="1">
                  <c:v>27819</c:v>
                </c:pt>
                <c:pt idx="2">
                  <c:v>27850</c:v>
                </c:pt>
                <c:pt idx="3">
                  <c:v>27880</c:v>
                </c:pt>
                <c:pt idx="4">
                  <c:v>27911</c:v>
                </c:pt>
                <c:pt idx="5">
                  <c:v>27941</c:v>
                </c:pt>
                <c:pt idx="6">
                  <c:v>27972</c:v>
                </c:pt>
                <c:pt idx="7">
                  <c:v>28003</c:v>
                </c:pt>
                <c:pt idx="8">
                  <c:v>28033</c:v>
                </c:pt>
                <c:pt idx="9">
                  <c:v>28064</c:v>
                </c:pt>
                <c:pt idx="10">
                  <c:v>28094</c:v>
                </c:pt>
                <c:pt idx="11">
                  <c:v>28125</c:v>
                </c:pt>
                <c:pt idx="12">
                  <c:v>28156</c:v>
                </c:pt>
                <c:pt idx="13">
                  <c:v>28184</c:v>
                </c:pt>
                <c:pt idx="14">
                  <c:v>28215</c:v>
                </c:pt>
                <c:pt idx="15">
                  <c:v>28245</c:v>
                </c:pt>
                <c:pt idx="16">
                  <c:v>28276</c:v>
                </c:pt>
                <c:pt idx="17">
                  <c:v>28306</c:v>
                </c:pt>
                <c:pt idx="18">
                  <c:v>28337</c:v>
                </c:pt>
                <c:pt idx="19">
                  <c:v>28368</c:v>
                </c:pt>
                <c:pt idx="20">
                  <c:v>28398</c:v>
                </c:pt>
                <c:pt idx="21">
                  <c:v>28429</c:v>
                </c:pt>
                <c:pt idx="22">
                  <c:v>28459</c:v>
                </c:pt>
                <c:pt idx="23">
                  <c:v>28490</c:v>
                </c:pt>
                <c:pt idx="24">
                  <c:v>28521</c:v>
                </c:pt>
                <c:pt idx="25">
                  <c:v>28549</c:v>
                </c:pt>
                <c:pt idx="26">
                  <c:v>28580</c:v>
                </c:pt>
                <c:pt idx="27">
                  <c:v>28610</c:v>
                </c:pt>
                <c:pt idx="28">
                  <c:v>28641</c:v>
                </c:pt>
                <c:pt idx="29">
                  <c:v>28671</c:v>
                </c:pt>
                <c:pt idx="30">
                  <c:v>28702</c:v>
                </c:pt>
                <c:pt idx="31">
                  <c:v>28733</c:v>
                </c:pt>
                <c:pt idx="32">
                  <c:v>28763</c:v>
                </c:pt>
                <c:pt idx="33">
                  <c:v>28794</c:v>
                </c:pt>
                <c:pt idx="34">
                  <c:v>28824</c:v>
                </c:pt>
                <c:pt idx="35">
                  <c:v>28855</c:v>
                </c:pt>
                <c:pt idx="36">
                  <c:v>28886</c:v>
                </c:pt>
                <c:pt idx="37">
                  <c:v>28914</c:v>
                </c:pt>
                <c:pt idx="38">
                  <c:v>28945</c:v>
                </c:pt>
                <c:pt idx="39">
                  <c:v>28975</c:v>
                </c:pt>
                <c:pt idx="40">
                  <c:v>29006</c:v>
                </c:pt>
                <c:pt idx="41">
                  <c:v>29036</c:v>
                </c:pt>
                <c:pt idx="42">
                  <c:v>29067</c:v>
                </c:pt>
                <c:pt idx="43">
                  <c:v>29098</c:v>
                </c:pt>
                <c:pt idx="44">
                  <c:v>29128</c:v>
                </c:pt>
                <c:pt idx="45">
                  <c:v>29159</c:v>
                </c:pt>
                <c:pt idx="46">
                  <c:v>29189</c:v>
                </c:pt>
                <c:pt idx="47">
                  <c:v>29220</c:v>
                </c:pt>
                <c:pt idx="48">
                  <c:v>29251</c:v>
                </c:pt>
                <c:pt idx="49">
                  <c:v>29280</c:v>
                </c:pt>
                <c:pt idx="50">
                  <c:v>29311</c:v>
                </c:pt>
                <c:pt idx="51">
                  <c:v>29341</c:v>
                </c:pt>
                <c:pt idx="52">
                  <c:v>29372</c:v>
                </c:pt>
                <c:pt idx="53">
                  <c:v>29402</c:v>
                </c:pt>
                <c:pt idx="54">
                  <c:v>29433</c:v>
                </c:pt>
                <c:pt idx="55">
                  <c:v>29464</c:v>
                </c:pt>
                <c:pt idx="56">
                  <c:v>29494</c:v>
                </c:pt>
                <c:pt idx="57">
                  <c:v>29525</c:v>
                </c:pt>
                <c:pt idx="58">
                  <c:v>29555</c:v>
                </c:pt>
                <c:pt idx="59">
                  <c:v>29586</c:v>
                </c:pt>
                <c:pt idx="60">
                  <c:v>29617</c:v>
                </c:pt>
                <c:pt idx="61">
                  <c:v>29645</c:v>
                </c:pt>
                <c:pt idx="62">
                  <c:v>29676</c:v>
                </c:pt>
                <c:pt idx="63">
                  <c:v>29706</c:v>
                </c:pt>
                <c:pt idx="64">
                  <c:v>29737</c:v>
                </c:pt>
                <c:pt idx="65">
                  <c:v>29767</c:v>
                </c:pt>
                <c:pt idx="66">
                  <c:v>29798</c:v>
                </c:pt>
                <c:pt idx="67">
                  <c:v>29829</c:v>
                </c:pt>
                <c:pt idx="68">
                  <c:v>29859</c:v>
                </c:pt>
                <c:pt idx="69">
                  <c:v>29890</c:v>
                </c:pt>
                <c:pt idx="70">
                  <c:v>29920</c:v>
                </c:pt>
                <c:pt idx="71">
                  <c:v>29951</c:v>
                </c:pt>
                <c:pt idx="72">
                  <c:v>29982</c:v>
                </c:pt>
                <c:pt idx="73">
                  <c:v>30010</c:v>
                </c:pt>
                <c:pt idx="74">
                  <c:v>30041</c:v>
                </c:pt>
                <c:pt idx="75">
                  <c:v>30071</c:v>
                </c:pt>
                <c:pt idx="76">
                  <c:v>30102</c:v>
                </c:pt>
                <c:pt idx="77">
                  <c:v>30132</c:v>
                </c:pt>
                <c:pt idx="78">
                  <c:v>30163</c:v>
                </c:pt>
                <c:pt idx="79">
                  <c:v>30194</c:v>
                </c:pt>
                <c:pt idx="80">
                  <c:v>30224</c:v>
                </c:pt>
                <c:pt idx="81">
                  <c:v>30255</c:v>
                </c:pt>
                <c:pt idx="82">
                  <c:v>30285</c:v>
                </c:pt>
                <c:pt idx="83">
                  <c:v>30316</c:v>
                </c:pt>
                <c:pt idx="84">
                  <c:v>30347</c:v>
                </c:pt>
                <c:pt idx="85">
                  <c:v>30375</c:v>
                </c:pt>
                <c:pt idx="86">
                  <c:v>30406</c:v>
                </c:pt>
                <c:pt idx="87">
                  <c:v>30436</c:v>
                </c:pt>
                <c:pt idx="88">
                  <c:v>30467</c:v>
                </c:pt>
                <c:pt idx="89">
                  <c:v>30497</c:v>
                </c:pt>
                <c:pt idx="90">
                  <c:v>30528</c:v>
                </c:pt>
                <c:pt idx="91">
                  <c:v>30559</c:v>
                </c:pt>
                <c:pt idx="92">
                  <c:v>30589</c:v>
                </c:pt>
                <c:pt idx="93">
                  <c:v>30620</c:v>
                </c:pt>
                <c:pt idx="94">
                  <c:v>30650</c:v>
                </c:pt>
                <c:pt idx="95">
                  <c:v>30681</c:v>
                </c:pt>
                <c:pt idx="96">
                  <c:v>30712</c:v>
                </c:pt>
                <c:pt idx="97">
                  <c:v>30741</c:v>
                </c:pt>
                <c:pt idx="98">
                  <c:v>30772</c:v>
                </c:pt>
                <c:pt idx="99">
                  <c:v>30802</c:v>
                </c:pt>
                <c:pt idx="100">
                  <c:v>30833</c:v>
                </c:pt>
                <c:pt idx="101">
                  <c:v>30863</c:v>
                </c:pt>
                <c:pt idx="102">
                  <c:v>30894</c:v>
                </c:pt>
                <c:pt idx="103">
                  <c:v>30925</c:v>
                </c:pt>
                <c:pt idx="104">
                  <c:v>30955</c:v>
                </c:pt>
                <c:pt idx="105">
                  <c:v>30986</c:v>
                </c:pt>
                <c:pt idx="106">
                  <c:v>31016</c:v>
                </c:pt>
                <c:pt idx="107">
                  <c:v>31047</c:v>
                </c:pt>
                <c:pt idx="108">
                  <c:v>31078</c:v>
                </c:pt>
                <c:pt idx="109">
                  <c:v>31106</c:v>
                </c:pt>
                <c:pt idx="110">
                  <c:v>31137</c:v>
                </c:pt>
                <c:pt idx="111">
                  <c:v>31167</c:v>
                </c:pt>
                <c:pt idx="112">
                  <c:v>31198</c:v>
                </c:pt>
                <c:pt idx="113">
                  <c:v>31228</c:v>
                </c:pt>
                <c:pt idx="114">
                  <c:v>31259</c:v>
                </c:pt>
                <c:pt idx="115">
                  <c:v>31290</c:v>
                </c:pt>
                <c:pt idx="116">
                  <c:v>31320</c:v>
                </c:pt>
                <c:pt idx="117">
                  <c:v>31351</c:v>
                </c:pt>
                <c:pt idx="118">
                  <c:v>31381</c:v>
                </c:pt>
                <c:pt idx="119">
                  <c:v>31412</c:v>
                </c:pt>
                <c:pt idx="120">
                  <c:v>31443</c:v>
                </c:pt>
                <c:pt idx="121">
                  <c:v>31471</c:v>
                </c:pt>
                <c:pt idx="122">
                  <c:v>31502</c:v>
                </c:pt>
                <c:pt idx="123">
                  <c:v>31532</c:v>
                </c:pt>
                <c:pt idx="124">
                  <c:v>31563</c:v>
                </c:pt>
                <c:pt idx="125">
                  <c:v>31593</c:v>
                </c:pt>
                <c:pt idx="126">
                  <c:v>31624</c:v>
                </c:pt>
                <c:pt idx="127">
                  <c:v>31655</c:v>
                </c:pt>
                <c:pt idx="128">
                  <c:v>31685</c:v>
                </c:pt>
                <c:pt idx="129">
                  <c:v>31716</c:v>
                </c:pt>
                <c:pt idx="130">
                  <c:v>31746</c:v>
                </c:pt>
                <c:pt idx="131">
                  <c:v>31777</c:v>
                </c:pt>
                <c:pt idx="132">
                  <c:v>31808</c:v>
                </c:pt>
                <c:pt idx="133">
                  <c:v>31836</c:v>
                </c:pt>
                <c:pt idx="134">
                  <c:v>31867</c:v>
                </c:pt>
                <c:pt idx="135">
                  <c:v>31897</c:v>
                </c:pt>
                <c:pt idx="136">
                  <c:v>31928</c:v>
                </c:pt>
                <c:pt idx="137">
                  <c:v>31958</c:v>
                </c:pt>
                <c:pt idx="138">
                  <c:v>31989</c:v>
                </c:pt>
                <c:pt idx="139">
                  <c:v>32020</c:v>
                </c:pt>
                <c:pt idx="140">
                  <c:v>32050</c:v>
                </c:pt>
                <c:pt idx="141">
                  <c:v>32081</c:v>
                </c:pt>
                <c:pt idx="142">
                  <c:v>32111</c:v>
                </c:pt>
                <c:pt idx="143">
                  <c:v>32142</c:v>
                </c:pt>
                <c:pt idx="144">
                  <c:v>32173</c:v>
                </c:pt>
                <c:pt idx="145">
                  <c:v>32202</c:v>
                </c:pt>
                <c:pt idx="146">
                  <c:v>32233</c:v>
                </c:pt>
                <c:pt idx="147">
                  <c:v>32263</c:v>
                </c:pt>
                <c:pt idx="148">
                  <c:v>32294</c:v>
                </c:pt>
                <c:pt idx="149">
                  <c:v>32324</c:v>
                </c:pt>
                <c:pt idx="150">
                  <c:v>32355</c:v>
                </c:pt>
                <c:pt idx="151">
                  <c:v>32386</c:v>
                </c:pt>
                <c:pt idx="152">
                  <c:v>32416</c:v>
                </c:pt>
                <c:pt idx="153">
                  <c:v>32447</c:v>
                </c:pt>
                <c:pt idx="154">
                  <c:v>32477</c:v>
                </c:pt>
                <c:pt idx="155">
                  <c:v>32508</c:v>
                </c:pt>
                <c:pt idx="156">
                  <c:v>32539</c:v>
                </c:pt>
                <c:pt idx="157">
                  <c:v>32567</c:v>
                </c:pt>
                <c:pt idx="158">
                  <c:v>32598</c:v>
                </c:pt>
                <c:pt idx="159">
                  <c:v>32628</c:v>
                </c:pt>
                <c:pt idx="160">
                  <c:v>32659</c:v>
                </c:pt>
                <c:pt idx="161">
                  <c:v>32689</c:v>
                </c:pt>
                <c:pt idx="162">
                  <c:v>32720</c:v>
                </c:pt>
                <c:pt idx="163">
                  <c:v>32751</c:v>
                </c:pt>
                <c:pt idx="164">
                  <c:v>32781</c:v>
                </c:pt>
                <c:pt idx="165">
                  <c:v>32812</c:v>
                </c:pt>
                <c:pt idx="166">
                  <c:v>32842</c:v>
                </c:pt>
                <c:pt idx="167">
                  <c:v>32873</c:v>
                </c:pt>
                <c:pt idx="168">
                  <c:v>32904</c:v>
                </c:pt>
                <c:pt idx="169">
                  <c:v>32932</c:v>
                </c:pt>
                <c:pt idx="170">
                  <c:v>32963</c:v>
                </c:pt>
                <c:pt idx="171">
                  <c:v>32993</c:v>
                </c:pt>
                <c:pt idx="172">
                  <c:v>33024</c:v>
                </c:pt>
                <c:pt idx="173">
                  <c:v>33054</c:v>
                </c:pt>
                <c:pt idx="174">
                  <c:v>33085</c:v>
                </c:pt>
                <c:pt idx="175">
                  <c:v>33116</c:v>
                </c:pt>
                <c:pt idx="176">
                  <c:v>33146</c:v>
                </c:pt>
                <c:pt idx="177">
                  <c:v>33177</c:v>
                </c:pt>
                <c:pt idx="178">
                  <c:v>33207</c:v>
                </c:pt>
                <c:pt idx="179">
                  <c:v>33238</c:v>
                </c:pt>
                <c:pt idx="180">
                  <c:v>33269</c:v>
                </c:pt>
                <c:pt idx="181">
                  <c:v>33297</c:v>
                </c:pt>
                <c:pt idx="182">
                  <c:v>33328</c:v>
                </c:pt>
                <c:pt idx="183">
                  <c:v>33358</c:v>
                </c:pt>
                <c:pt idx="184">
                  <c:v>33389</c:v>
                </c:pt>
                <c:pt idx="185">
                  <c:v>33419</c:v>
                </c:pt>
                <c:pt idx="186">
                  <c:v>33450</c:v>
                </c:pt>
                <c:pt idx="187">
                  <c:v>33481</c:v>
                </c:pt>
                <c:pt idx="188">
                  <c:v>33511</c:v>
                </c:pt>
                <c:pt idx="189">
                  <c:v>33542</c:v>
                </c:pt>
                <c:pt idx="190">
                  <c:v>33572</c:v>
                </c:pt>
                <c:pt idx="191">
                  <c:v>33603</c:v>
                </c:pt>
                <c:pt idx="192">
                  <c:v>33634</c:v>
                </c:pt>
                <c:pt idx="193">
                  <c:v>33663</c:v>
                </c:pt>
                <c:pt idx="194">
                  <c:v>33694</c:v>
                </c:pt>
                <c:pt idx="195">
                  <c:v>33724</c:v>
                </c:pt>
                <c:pt idx="196">
                  <c:v>33755</c:v>
                </c:pt>
                <c:pt idx="197">
                  <c:v>33785</c:v>
                </c:pt>
                <c:pt idx="198">
                  <c:v>33816</c:v>
                </c:pt>
                <c:pt idx="199">
                  <c:v>33847</c:v>
                </c:pt>
                <c:pt idx="200">
                  <c:v>33877</c:v>
                </c:pt>
                <c:pt idx="201">
                  <c:v>33908</c:v>
                </c:pt>
                <c:pt idx="202">
                  <c:v>33938</c:v>
                </c:pt>
                <c:pt idx="203">
                  <c:v>33969</c:v>
                </c:pt>
                <c:pt idx="204">
                  <c:v>34000</c:v>
                </c:pt>
                <c:pt idx="205">
                  <c:v>34028</c:v>
                </c:pt>
                <c:pt idx="206">
                  <c:v>34059</c:v>
                </c:pt>
                <c:pt idx="207">
                  <c:v>34089</c:v>
                </c:pt>
                <c:pt idx="208">
                  <c:v>34120</c:v>
                </c:pt>
                <c:pt idx="209">
                  <c:v>34150</c:v>
                </c:pt>
                <c:pt idx="210">
                  <c:v>34181</c:v>
                </c:pt>
                <c:pt idx="211">
                  <c:v>34212</c:v>
                </c:pt>
                <c:pt idx="212">
                  <c:v>34242</c:v>
                </c:pt>
                <c:pt idx="213">
                  <c:v>34273</c:v>
                </c:pt>
                <c:pt idx="214">
                  <c:v>34303</c:v>
                </c:pt>
                <c:pt idx="215">
                  <c:v>34334</c:v>
                </c:pt>
                <c:pt idx="216">
                  <c:v>34365</c:v>
                </c:pt>
                <c:pt idx="217">
                  <c:v>34393</c:v>
                </c:pt>
                <c:pt idx="218">
                  <c:v>34424</c:v>
                </c:pt>
                <c:pt idx="219">
                  <c:v>34454</c:v>
                </c:pt>
                <c:pt idx="220">
                  <c:v>34485</c:v>
                </c:pt>
                <c:pt idx="221">
                  <c:v>34515</c:v>
                </c:pt>
                <c:pt idx="222">
                  <c:v>34546</c:v>
                </c:pt>
                <c:pt idx="223">
                  <c:v>34577</c:v>
                </c:pt>
                <c:pt idx="224">
                  <c:v>34607</c:v>
                </c:pt>
                <c:pt idx="225">
                  <c:v>34638</c:v>
                </c:pt>
                <c:pt idx="226">
                  <c:v>34668</c:v>
                </c:pt>
                <c:pt idx="227">
                  <c:v>34699</c:v>
                </c:pt>
                <c:pt idx="228">
                  <c:v>34730</c:v>
                </c:pt>
                <c:pt idx="229">
                  <c:v>34758</c:v>
                </c:pt>
                <c:pt idx="230">
                  <c:v>34789</c:v>
                </c:pt>
                <c:pt idx="231">
                  <c:v>34819</c:v>
                </c:pt>
                <c:pt idx="232">
                  <c:v>34850</c:v>
                </c:pt>
                <c:pt idx="233">
                  <c:v>34880</c:v>
                </c:pt>
                <c:pt idx="234">
                  <c:v>34911</c:v>
                </c:pt>
                <c:pt idx="235">
                  <c:v>34942</c:v>
                </c:pt>
                <c:pt idx="236">
                  <c:v>34972</c:v>
                </c:pt>
                <c:pt idx="237">
                  <c:v>35003</c:v>
                </c:pt>
                <c:pt idx="238">
                  <c:v>35033</c:v>
                </c:pt>
                <c:pt idx="239">
                  <c:v>35064</c:v>
                </c:pt>
                <c:pt idx="240">
                  <c:v>35095</c:v>
                </c:pt>
                <c:pt idx="241">
                  <c:v>35124</c:v>
                </c:pt>
                <c:pt idx="242">
                  <c:v>35155</c:v>
                </c:pt>
                <c:pt idx="243">
                  <c:v>35185</c:v>
                </c:pt>
                <c:pt idx="244">
                  <c:v>35216</c:v>
                </c:pt>
                <c:pt idx="245">
                  <c:v>35246</c:v>
                </c:pt>
                <c:pt idx="246">
                  <c:v>35277</c:v>
                </c:pt>
                <c:pt idx="247">
                  <c:v>35308</c:v>
                </c:pt>
                <c:pt idx="248">
                  <c:v>35338</c:v>
                </c:pt>
                <c:pt idx="249">
                  <c:v>35369</c:v>
                </c:pt>
                <c:pt idx="250">
                  <c:v>35399</c:v>
                </c:pt>
                <c:pt idx="251">
                  <c:v>35430</c:v>
                </c:pt>
                <c:pt idx="252">
                  <c:v>35461</c:v>
                </c:pt>
                <c:pt idx="253">
                  <c:v>35489</c:v>
                </c:pt>
                <c:pt idx="254">
                  <c:v>35520</c:v>
                </c:pt>
                <c:pt idx="255">
                  <c:v>35550</c:v>
                </c:pt>
                <c:pt idx="256">
                  <c:v>35581</c:v>
                </c:pt>
                <c:pt idx="257">
                  <c:v>35611</c:v>
                </c:pt>
                <c:pt idx="258">
                  <c:v>35642</c:v>
                </c:pt>
                <c:pt idx="259">
                  <c:v>35673</c:v>
                </c:pt>
                <c:pt idx="260">
                  <c:v>35703</c:v>
                </c:pt>
                <c:pt idx="261">
                  <c:v>35734</c:v>
                </c:pt>
                <c:pt idx="262">
                  <c:v>35764</c:v>
                </c:pt>
                <c:pt idx="263">
                  <c:v>35795</c:v>
                </c:pt>
                <c:pt idx="264">
                  <c:v>35826</c:v>
                </c:pt>
                <c:pt idx="265">
                  <c:v>35854</c:v>
                </c:pt>
                <c:pt idx="266">
                  <c:v>35885</c:v>
                </c:pt>
                <c:pt idx="267">
                  <c:v>35915</c:v>
                </c:pt>
                <c:pt idx="268">
                  <c:v>35946</c:v>
                </c:pt>
                <c:pt idx="269">
                  <c:v>35976</c:v>
                </c:pt>
                <c:pt idx="270">
                  <c:v>36007</c:v>
                </c:pt>
                <c:pt idx="271">
                  <c:v>36038</c:v>
                </c:pt>
                <c:pt idx="272">
                  <c:v>36068</c:v>
                </c:pt>
                <c:pt idx="273">
                  <c:v>36099</c:v>
                </c:pt>
                <c:pt idx="274">
                  <c:v>36129</c:v>
                </c:pt>
                <c:pt idx="275">
                  <c:v>36160</c:v>
                </c:pt>
                <c:pt idx="276">
                  <c:v>36191</c:v>
                </c:pt>
                <c:pt idx="277">
                  <c:v>36219</c:v>
                </c:pt>
                <c:pt idx="278">
                  <c:v>36250</c:v>
                </c:pt>
                <c:pt idx="279">
                  <c:v>36280</c:v>
                </c:pt>
                <c:pt idx="280">
                  <c:v>36311</c:v>
                </c:pt>
                <c:pt idx="281">
                  <c:v>36341</c:v>
                </c:pt>
                <c:pt idx="282">
                  <c:v>36372</c:v>
                </c:pt>
                <c:pt idx="283">
                  <c:v>36403</c:v>
                </c:pt>
                <c:pt idx="284">
                  <c:v>36433</c:v>
                </c:pt>
                <c:pt idx="285">
                  <c:v>36464</c:v>
                </c:pt>
                <c:pt idx="286">
                  <c:v>36494</c:v>
                </c:pt>
                <c:pt idx="287">
                  <c:v>36525</c:v>
                </c:pt>
                <c:pt idx="288">
                  <c:v>36556</c:v>
                </c:pt>
                <c:pt idx="289">
                  <c:v>36585</c:v>
                </c:pt>
                <c:pt idx="290">
                  <c:v>36616</c:v>
                </c:pt>
                <c:pt idx="291">
                  <c:v>36646</c:v>
                </c:pt>
                <c:pt idx="292">
                  <c:v>36677</c:v>
                </c:pt>
                <c:pt idx="293">
                  <c:v>36707</c:v>
                </c:pt>
                <c:pt idx="294">
                  <c:v>36738</c:v>
                </c:pt>
                <c:pt idx="295">
                  <c:v>36769</c:v>
                </c:pt>
                <c:pt idx="296">
                  <c:v>36799</c:v>
                </c:pt>
                <c:pt idx="297">
                  <c:v>36830</c:v>
                </c:pt>
                <c:pt idx="298">
                  <c:v>36860</c:v>
                </c:pt>
                <c:pt idx="299">
                  <c:v>36891</c:v>
                </c:pt>
                <c:pt idx="300">
                  <c:v>36922</c:v>
                </c:pt>
                <c:pt idx="301">
                  <c:v>36950</c:v>
                </c:pt>
                <c:pt idx="302">
                  <c:v>36981</c:v>
                </c:pt>
                <c:pt idx="303">
                  <c:v>37011</c:v>
                </c:pt>
                <c:pt idx="304">
                  <c:v>37042</c:v>
                </c:pt>
                <c:pt idx="305">
                  <c:v>37072</c:v>
                </c:pt>
                <c:pt idx="306">
                  <c:v>37103</c:v>
                </c:pt>
                <c:pt idx="307">
                  <c:v>37134</c:v>
                </c:pt>
                <c:pt idx="308">
                  <c:v>37164</c:v>
                </c:pt>
                <c:pt idx="309">
                  <c:v>37195</c:v>
                </c:pt>
                <c:pt idx="310">
                  <c:v>37225</c:v>
                </c:pt>
                <c:pt idx="311">
                  <c:v>37256</c:v>
                </c:pt>
                <c:pt idx="312">
                  <c:v>37287</c:v>
                </c:pt>
                <c:pt idx="313">
                  <c:v>37315</c:v>
                </c:pt>
                <c:pt idx="314">
                  <c:v>37346</c:v>
                </c:pt>
                <c:pt idx="315">
                  <c:v>37376</c:v>
                </c:pt>
                <c:pt idx="316">
                  <c:v>37407</c:v>
                </c:pt>
                <c:pt idx="317">
                  <c:v>37437</c:v>
                </c:pt>
                <c:pt idx="318">
                  <c:v>37468</c:v>
                </c:pt>
                <c:pt idx="319">
                  <c:v>37499</c:v>
                </c:pt>
                <c:pt idx="320">
                  <c:v>37529</c:v>
                </c:pt>
                <c:pt idx="321">
                  <c:v>37560</c:v>
                </c:pt>
                <c:pt idx="322">
                  <c:v>37590</c:v>
                </c:pt>
                <c:pt idx="323">
                  <c:v>37621</c:v>
                </c:pt>
                <c:pt idx="324">
                  <c:v>37652</c:v>
                </c:pt>
                <c:pt idx="325">
                  <c:v>37680</c:v>
                </c:pt>
                <c:pt idx="326">
                  <c:v>37711</c:v>
                </c:pt>
                <c:pt idx="327">
                  <c:v>37741</c:v>
                </c:pt>
                <c:pt idx="328">
                  <c:v>37772</c:v>
                </c:pt>
                <c:pt idx="329">
                  <c:v>37802</c:v>
                </c:pt>
                <c:pt idx="330">
                  <c:v>37833</c:v>
                </c:pt>
                <c:pt idx="331">
                  <c:v>37864</c:v>
                </c:pt>
                <c:pt idx="332">
                  <c:v>37894</c:v>
                </c:pt>
                <c:pt idx="333">
                  <c:v>37925</c:v>
                </c:pt>
                <c:pt idx="334">
                  <c:v>37955</c:v>
                </c:pt>
                <c:pt idx="335">
                  <c:v>37986</c:v>
                </c:pt>
                <c:pt idx="336">
                  <c:v>38017</c:v>
                </c:pt>
                <c:pt idx="337">
                  <c:v>38046</c:v>
                </c:pt>
                <c:pt idx="338">
                  <c:v>38077</c:v>
                </c:pt>
                <c:pt idx="339">
                  <c:v>38107</c:v>
                </c:pt>
                <c:pt idx="340">
                  <c:v>38138</c:v>
                </c:pt>
                <c:pt idx="341">
                  <c:v>38168</c:v>
                </c:pt>
                <c:pt idx="342">
                  <c:v>38199</c:v>
                </c:pt>
                <c:pt idx="343">
                  <c:v>38230</c:v>
                </c:pt>
                <c:pt idx="344">
                  <c:v>38260</c:v>
                </c:pt>
                <c:pt idx="345">
                  <c:v>38291</c:v>
                </c:pt>
                <c:pt idx="346">
                  <c:v>38321</c:v>
                </c:pt>
                <c:pt idx="347">
                  <c:v>38352</c:v>
                </c:pt>
                <c:pt idx="348">
                  <c:v>38383</c:v>
                </c:pt>
                <c:pt idx="349">
                  <c:v>38411</c:v>
                </c:pt>
                <c:pt idx="350">
                  <c:v>38442</c:v>
                </c:pt>
                <c:pt idx="351">
                  <c:v>38472</c:v>
                </c:pt>
                <c:pt idx="352">
                  <c:v>38503</c:v>
                </c:pt>
                <c:pt idx="353">
                  <c:v>38533</c:v>
                </c:pt>
                <c:pt idx="354">
                  <c:v>38564</c:v>
                </c:pt>
                <c:pt idx="355">
                  <c:v>38595</c:v>
                </c:pt>
                <c:pt idx="356">
                  <c:v>38625</c:v>
                </c:pt>
                <c:pt idx="357">
                  <c:v>38656</c:v>
                </c:pt>
                <c:pt idx="358">
                  <c:v>38686</c:v>
                </c:pt>
                <c:pt idx="359">
                  <c:v>38717</c:v>
                </c:pt>
                <c:pt idx="360">
                  <c:v>38748</c:v>
                </c:pt>
                <c:pt idx="361">
                  <c:v>38776</c:v>
                </c:pt>
                <c:pt idx="362">
                  <c:v>38807</c:v>
                </c:pt>
                <c:pt idx="363">
                  <c:v>38837</c:v>
                </c:pt>
                <c:pt idx="364">
                  <c:v>38868</c:v>
                </c:pt>
                <c:pt idx="365">
                  <c:v>38898</c:v>
                </c:pt>
                <c:pt idx="366">
                  <c:v>38929</c:v>
                </c:pt>
                <c:pt idx="367">
                  <c:v>38960</c:v>
                </c:pt>
                <c:pt idx="368">
                  <c:v>38990</c:v>
                </c:pt>
                <c:pt idx="369">
                  <c:v>39021</c:v>
                </c:pt>
                <c:pt idx="370">
                  <c:v>39051</c:v>
                </c:pt>
                <c:pt idx="371">
                  <c:v>39082</c:v>
                </c:pt>
                <c:pt idx="372">
                  <c:v>39113</c:v>
                </c:pt>
                <c:pt idx="373">
                  <c:v>39141</c:v>
                </c:pt>
                <c:pt idx="374">
                  <c:v>39172</c:v>
                </c:pt>
                <c:pt idx="375">
                  <c:v>39202</c:v>
                </c:pt>
                <c:pt idx="376">
                  <c:v>39233</c:v>
                </c:pt>
                <c:pt idx="377">
                  <c:v>39263</c:v>
                </c:pt>
                <c:pt idx="378">
                  <c:v>39294</c:v>
                </c:pt>
                <c:pt idx="379">
                  <c:v>39325</c:v>
                </c:pt>
                <c:pt idx="380">
                  <c:v>39355</c:v>
                </c:pt>
                <c:pt idx="381">
                  <c:v>39386</c:v>
                </c:pt>
                <c:pt idx="382">
                  <c:v>39416</c:v>
                </c:pt>
                <c:pt idx="383">
                  <c:v>39447</c:v>
                </c:pt>
                <c:pt idx="384">
                  <c:v>39478</c:v>
                </c:pt>
                <c:pt idx="385">
                  <c:v>39507</c:v>
                </c:pt>
                <c:pt idx="386">
                  <c:v>39538</c:v>
                </c:pt>
                <c:pt idx="387">
                  <c:v>39568</c:v>
                </c:pt>
                <c:pt idx="388">
                  <c:v>39599</c:v>
                </c:pt>
                <c:pt idx="389">
                  <c:v>39629</c:v>
                </c:pt>
                <c:pt idx="390">
                  <c:v>39660</c:v>
                </c:pt>
                <c:pt idx="391">
                  <c:v>39691</c:v>
                </c:pt>
                <c:pt idx="392">
                  <c:v>39721</c:v>
                </c:pt>
                <c:pt idx="393">
                  <c:v>39752</c:v>
                </c:pt>
                <c:pt idx="394">
                  <c:v>39782</c:v>
                </c:pt>
                <c:pt idx="395">
                  <c:v>39813</c:v>
                </c:pt>
                <c:pt idx="396">
                  <c:v>39844</c:v>
                </c:pt>
                <c:pt idx="397">
                  <c:v>39872</c:v>
                </c:pt>
                <c:pt idx="398">
                  <c:v>39903</c:v>
                </c:pt>
                <c:pt idx="399">
                  <c:v>39933</c:v>
                </c:pt>
                <c:pt idx="400">
                  <c:v>39964</c:v>
                </c:pt>
                <c:pt idx="401">
                  <c:v>39994</c:v>
                </c:pt>
                <c:pt idx="402">
                  <c:v>40025</c:v>
                </c:pt>
                <c:pt idx="403">
                  <c:v>40056</c:v>
                </c:pt>
                <c:pt idx="404">
                  <c:v>40086</c:v>
                </c:pt>
                <c:pt idx="405">
                  <c:v>40117</c:v>
                </c:pt>
                <c:pt idx="406">
                  <c:v>40147</c:v>
                </c:pt>
                <c:pt idx="407">
                  <c:v>40178</c:v>
                </c:pt>
                <c:pt idx="408">
                  <c:v>40209</c:v>
                </c:pt>
                <c:pt idx="409">
                  <c:v>40237</c:v>
                </c:pt>
                <c:pt idx="410">
                  <c:v>40268</c:v>
                </c:pt>
                <c:pt idx="411">
                  <c:v>40298</c:v>
                </c:pt>
                <c:pt idx="412">
                  <c:v>40329</c:v>
                </c:pt>
                <c:pt idx="413">
                  <c:v>40359</c:v>
                </c:pt>
                <c:pt idx="414">
                  <c:v>40390</c:v>
                </c:pt>
                <c:pt idx="415">
                  <c:v>40421</c:v>
                </c:pt>
                <c:pt idx="416">
                  <c:v>40451</c:v>
                </c:pt>
                <c:pt idx="417">
                  <c:v>40482</c:v>
                </c:pt>
                <c:pt idx="418">
                  <c:v>40512</c:v>
                </c:pt>
                <c:pt idx="419">
                  <c:v>40543</c:v>
                </c:pt>
                <c:pt idx="420">
                  <c:v>40574</c:v>
                </c:pt>
                <c:pt idx="421">
                  <c:v>40602</c:v>
                </c:pt>
                <c:pt idx="422">
                  <c:v>40633</c:v>
                </c:pt>
                <c:pt idx="423">
                  <c:v>40663</c:v>
                </c:pt>
                <c:pt idx="424">
                  <c:v>40694</c:v>
                </c:pt>
                <c:pt idx="425">
                  <c:v>40724</c:v>
                </c:pt>
                <c:pt idx="426">
                  <c:v>40755</c:v>
                </c:pt>
                <c:pt idx="427">
                  <c:v>40786</c:v>
                </c:pt>
                <c:pt idx="428">
                  <c:v>40816</c:v>
                </c:pt>
                <c:pt idx="429">
                  <c:v>40847</c:v>
                </c:pt>
                <c:pt idx="430">
                  <c:v>40877</c:v>
                </c:pt>
                <c:pt idx="431">
                  <c:v>40908</c:v>
                </c:pt>
                <c:pt idx="432">
                  <c:v>40939</c:v>
                </c:pt>
                <c:pt idx="433">
                  <c:v>40968</c:v>
                </c:pt>
                <c:pt idx="434">
                  <c:v>40999</c:v>
                </c:pt>
                <c:pt idx="435">
                  <c:v>41029</c:v>
                </c:pt>
                <c:pt idx="436">
                  <c:v>41060</c:v>
                </c:pt>
                <c:pt idx="437">
                  <c:v>41090</c:v>
                </c:pt>
                <c:pt idx="438">
                  <c:v>41121</c:v>
                </c:pt>
                <c:pt idx="439">
                  <c:v>41152</c:v>
                </c:pt>
                <c:pt idx="440">
                  <c:v>41182</c:v>
                </c:pt>
                <c:pt idx="441">
                  <c:v>41213</c:v>
                </c:pt>
                <c:pt idx="442">
                  <c:v>41243</c:v>
                </c:pt>
                <c:pt idx="443">
                  <c:v>41274</c:v>
                </c:pt>
                <c:pt idx="444">
                  <c:v>41305</c:v>
                </c:pt>
                <c:pt idx="445">
                  <c:v>41333</c:v>
                </c:pt>
                <c:pt idx="446">
                  <c:v>41364</c:v>
                </c:pt>
                <c:pt idx="447">
                  <c:v>41394</c:v>
                </c:pt>
                <c:pt idx="448">
                  <c:v>41425</c:v>
                </c:pt>
                <c:pt idx="449">
                  <c:v>41455</c:v>
                </c:pt>
                <c:pt idx="450">
                  <c:v>41486</c:v>
                </c:pt>
                <c:pt idx="451">
                  <c:v>41517</c:v>
                </c:pt>
                <c:pt idx="452">
                  <c:v>41547</c:v>
                </c:pt>
                <c:pt idx="453">
                  <c:v>41578</c:v>
                </c:pt>
                <c:pt idx="454">
                  <c:v>41608</c:v>
                </c:pt>
                <c:pt idx="455">
                  <c:v>41639</c:v>
                </c:pt>
                <c:pt idx="456">
                  <c:v>41670</c:v>
                </c:pt>
                <c:pt idx="457">
                  <c:v>41698</c:v>
                </c:pt>
                <c:pt idx="458">
                  <c:v>41729</c:v>
                </c:pt>
                <c:pt idx="459">
                  <c:v>41759</c:v>
                </c:pt>
                <c:pt idx="460">
                  <c:v>41790</c:v>
                </c:pt>
                <c:pt idx="461">
                  <c:v>41820</c:v>
                </c:pt>
                <c:pt idx="462">
                  <c:v>41851</c:v>
                </c:pt>
                <c:pt idx="463">
                  <c:v>41882</c:v>
                </c:pt>
                <c:pt idx="464">
                  <c:v>41912</c:v>
                </c:pt>
                <c:pt idx="465">
                  <c:v>41943</c:v>
                </c:pt>
                <c:pt idx="466">
                  <c:v>41973</c:v>
                </c:pt>
                <c:pt idx="467">
                  <c:v>42004</c:v>
                </c:pt>
                <c:pt idx="468">
                  <c:v>42035</c:v>
                </c:pt>
                <c:pt idx="469">
                  <c:v>42063</c:v>
                </c:pt>
                <c:pt idx="470">
                  <c:v>42094</c:v>
                </c:pt>
                <c:pt idx="471">
                  <c:v>42124</c:v>
                </c:pt>
                <c:pt idx="472">
                  <c:v>42155</c:v>
                </c:pt>
                <c:pt idx="473">
                  <c:v>42185</c:v>
                </c:pt>
                <c:pt idx="474">
                  <c:v>42216</c:v>
                </c:pt>
                <c:pt idx="475">
                  <c:v>42247</c:v>
                </c:pt>
                <c:pt idx="476">
                  <c:v>42277</c:v>
                </c:pt>
                <c:pt idx="477">
                  <c:v>42308</c:v>
                </c:pt>
                <c:pt idx="478">
                  <c:v>42338</c:v>
                </c:pt>
                <c:pt idx="479">
                  <c:v>42369</c:v>
                </c:pt>
                <c:pt idx="480">
                  <c:v>42400</c:v>
                </c:pt>
                <c:pt idx="481">
                  <c:v>42429</c:v>
                </c:pt>
                <c:pt idx="482">
                  <c:v>42460</c:v>
                </c:pt>
                <c:pt idx="483">
                  <c:v>42490</c:v>
                </c:pt>
                <c:pt idx="484">
                  <c:v>42521</c:v>
                </c:pt>
                <c:pt idx="485">
                  <c:v>42551</c:v>
                </c:pt>
                <c:pt idx="486">
                  <c:v>42582</c:v>
                </c:pt>
                <c:pt idx="487">
                  <c:v>42613</c:v>
                </c:pt>
                <c:pt idx="488">
                  <c:v>42643</c:v>
                </c:pt>
                <c:pt idx="489">
                  <c:v>42674</c:v>
                </c:pt>
                <c:pt idx="490">
                  <c:v>42704</c:v>
                </c:pt>
                <c:pt idx="491">
                  <c:v>42735</c:v>
                </c:pt>
                <c:pt idx="492">
                  <c:v>42766</c:v>
                </c:pt>
                <c:pt idx="493">
                  <c:v>42794</c:v>
                </c:pt>
                <c:pt idx="494">
                  <c:v>42825</c:v>
                </c:pt>
                <c:pt idx="495">
                  <c:v>42855</c:v>
                </c:pt>
                <c:pt idx="496">
                  <c:v>42886</c:v>
                </c:pt>
                <c:pt idx="497">
                  <c:v>42916</c:v>
                </c:pt>
                <c:pt idx="498">
                  <c:v>42947</c:v>
                </c:pt>
                <c:pt idx="499">
                  <c:v>42978</c:v>
                </c:pt>
                <c:pt idx="500">
                  <c:v>43008</c:v>
                </c:pt>
                <c:pt idx="501">
                  <c:v>43039</c:v>
                </c:pt>
                <c:pt idx="502">
                  <c:v>43069</c:v>
                </c:pt>
                <c:pt idx="503">
                  <c:v>43100</c:v>
                </c:pt>
                <c:pt idx="504">
                  <c:v>43131</c:v>
                </c:pt>
                <c:pt idx="505">
                  <c:v>43159</c:v>
                </c:pt>
                <c:pt idx="506">
                  <c:v>43190</c:v>
                </c:pt>
                <c:pt idx="507">
                  <c:v>43220</c:v>
                </c:pt>
                <c:pt idx="508">
                  <c:v>43251</c:v>
                </c:pt>
                <c:pt idx="509">
                  <c:v>43281</c:v>
                </c:pt>
                <c:pt idx="510">
                  <c:v>43312</c:v>
                </c:pt>
                <c:pt idx="511">
                  <c:v>43343</c:v>
                </c:pt>
                <c:pt idx="512">
                  <c:v>43373</c:v>
                </c:pt>
                <c:pt idx="513">
                  <c:v>43404</c:v>
                </c:pt>
                <c:pt idx="514">
                  <c:v>43434</c:v>
                </c:pt>
                <c:pt idx="515">
                  <c:v>43465</c:v>
                </c:pt>
                <c:pt idx="516">
                  <c:v>43496</c:v>
                </c:pt>
                <c:pt idx="517">
                  <c:v>43524</c:v>
                </c:pt>
                <c:pt idx="518">
                  <c:v>43555</c:v>
                </c:pt>
                <c:pt idx="519">
                  <c:v>43585</c:v>
                </c:pt>
                <c:pt idx="520">
                  <c:v>43616</c:v>
                </c:pt>
                <c:pt idx="521">
                  <c:v>43646</c:v>
                </c:pt>
                <c:pt idx="522">
                  <c:v>43677</c:v>
                </c:pt>
                <c:pt idx="523">
                  <c:v>43708</c:v>
                </c:pt>
                <c:pt idx="524">
                  <c:v>43738</c:v>
                </c:pt>
                <c:pt idx="525">
                  <c:v>43769</c:v>
                </c:pt>
                <c:pt idx="526">
                  <c:v>43799</c:v>
                </c:pt>
                <c:pt idx="527">
                  <c:v>43830</c:v>
                </c:pt>
                <c:pt idx="528">
                  <c:v>43861</c:v>
                </c:pt>
                <c:pt idx="529">
                  <c:v>43890</c:v>
                </c:pt>
                <c:pt idx="530">
                  <c:v>43921</c:v>
                </c:pt>
                <c:pt idx="531">
                  <c:v>43951</c:v>
                </c:pt>
                <c:pt idx="532">
                  <c:v>43982</c:v>
                </c:pt>
                <c:pt idx="533">
                  <c:v>44012</c:v>
                </c:pt>
                <c:pt idx="534">
                  <c:v>44043</c:v>
                </c:pt>
                <c:pt idx="535">
                  <c:v>44074</c:v>
                </c:pt>
                <c:pt idx="536">
                  <c:v>44104</c:v>
                </c:pt>
                <c:pt idx="537">
                  <c:v>44135</c:v>
                </c:pt>
                <c:pt idx="538">
                  <c:v>44165</c:v>
                </c:pt>
                <c:pt idx="539">
                  <c:v>44196</c:v>
                </c:pt>
                <c:pt idx="540">
                  <c:v>44227</c:v>
                </c:pt>
                <c:pt idx="541">
                  <c:v>44255</c:v>
                </c:pt>
                <c:pt idx="542">
                  <c:v>44286</c:v>
                </c:pt>
                <c:pt idx="543">
                  <c:v>44316</c:v>
                </c:pt>
                <c:pt idx="544">
                  <c:v>44347</c:v>
                </c:pt>
                <c:pt idx="545">
                  <c:v>44377</c:v>
                </c:pt>
                <c:pt idx="546">
                  <c:v>44408</c:v>
                </c:pt>
                <c:pt idx="547">
                  <c:v>44439</c:v>
                </c:pt>
                <c:pt idx="548">
                  <c:v>44469</c:v>
                </c:pt>
                <c:pt idx="549">
                  <c:v>44500</c:v>
                </c:pt>
                <c:pt idx="550">
                  <c:v>44530</c:v>
                </c:pt>
                <c:pt idx="551">
                  <c:v>44561</c:v>
                </c:pt>
                <c:pt idx="552">
                  <c:v>44562</c:v>
                </c:pt>
                <c:pt idx="553">
                  <c:v>44593</c:v>
                </c:pt>
                <c:pt idx="554">
                  <c:v>44621</c:v>
                </c:pt>
                <c:pt idx="555">
                  <c:v>44652</c:v>
                </c:pt>
                <c:pt idx="556">
                  <c:v>44682</c:v>
                </c:pt>
                <c:pt idx="557">
                  <c:v>44713</c:v>
                </c:pt>
                <c:pt idx="558">
                  <c:v>44743</c:v>
                </c:pt>
                <c:pt idx="559">
                  <c:v>44774</c:v>
                </c:pt>
                <c:pt idx="560">
                  <c:v>44805</c:v>
                </c:pt>
              </c:numCache>
            </c:numRef>
          </c:cat>
          <c:val>
            <c:numRef>
              <c:f>Figure1!$C$3:$C$563</c:f>
              <c:numCache>
                <c:formatCode>General</c:formatCode>
                <c:ptCount val="561"/>
                <c:pt idx="0">
                  <c:v>7.74</c:v>
                </c:pt>
                <c:pt idx="1">
                  <c:v>7.79</c:v>
                </c:pt>
                <c:pt idx="2">
                  <c:v>7.73</c:v>
                </c:pt>
                <c:pt idx="3">
                  <c:v>7.56</c:v>
                </c:pt>
                <c:pt idx="4">
                  <c:v>7.9</c:v>
                </c:pt>
                <c:pt idx="5">
                  <c:v>7.86</c:v>
                </c:pt>
                <c:pt idx="6">
                  <c:v>7.83</c:v>
                </c:pt>
                <c:pt idx="7">
                  <c:v>7.77</c:v>
                </c:pt>
                <c:pt idx="8">
                  <c:v>7.59</c:v>
                </c:pt>
                <c:pt idx="9">
                  <c:v>7.41</c:v>
                </c:pt>
                <c:pt idx="10">
                  <c:v>7.29</c:v>
                </c:pt>
                <c:pt idx="11">
                  <c:v>6.87</c:v>
                </c:pt>
                <c:pt idx="12">
                  <c:v>7.21</c:v>
                </c:pt>
                <c:pt idx="13">
                  <c:v>7.39</c:v>
                </c:pt>
                <c:pt idx="14">
                  <c:v>7.46</c:v>
                </c:pt>
                <c:pt idx="15">
                  <c:v>7.37</c:v>
                </c:pt>
                <c:pt idx="16">
                  <c:v>7.46</c:v>
                </c:pt>
                <c:pt idx="17">
                  <c:v>7.28</c:v>
                </c:pt>
                <c:pt idx="18">
                  <c:v>7.33</c:v>
                </c:pt>
                <c:pt idx="19">
                  <c:v>7.4</c:v>
                </c:pt>
                <c:pt idx="20">
                  <c:v>7.34</c:v>
                </c:pt>
                <c:pt idx="21">
                  <c:v>7.52</c:v>
                </c:pt>
                <c:pt idx="22">
                  <c:v>7.58</c:v>
                </c:pt>
                <c:pt idx="23">
                  <c:v>7.69</c:v>
                </c:pt>
                <c:pt idx="24">
                  <c:v>7.96</c:v>
                </c:pt>
                <c:pt idx="25">
                  <c:v>8.0299999999999994</c:v>
                </c:pt>
                <c:pt idx="26">
                  <c:v>8.0399999999999991</c:v>
                </c:pt>
                <c:pt idx="27">
                  <c:v>8.15</c:v>
                </c:pt>
                <c:pt idx="28">
                  <c:v>8.35</c:v>
                </c:pt>
                <c:pt idx="29">
                  <c:v>8.4600000000000009</c:v>
                </c:pt>
                <c:pt idx="30">
                  <c:v>8.64</c:v>
                </c:pt>
                <c:pt idx="31">
                  <c:v>8.41</c:v>
                </c:pt>
                <c:pt idx="32">
                  <c:v>8.42</c:v>
                </c:pt>
                <c:pt idx="33">
                  <c:v>8.64</c:v>
                </c:pt>
                <c:pt idx="34">
                  <c:v>8.81</c:v>
                </c:pt>
                <c:pt idx="35">
                  <c:v>9.01</c:v>
                </c:pt>
                <c:pt idx="36">
                  <c:v>9.1</c:v>
                </c:pt>
                <c:pt idx="37">
                  <c:v>9.1</c:v>
                </c:pt>
                <c:pt idx="38">
                  <c:v>9.1199999999999992</c:v>
                </c:pt>
                <c:pt idx="39">
                  <c:v>9.18</c:v>
                </c:pt>
                <c:pt idx="40">
                  <c:v>9.25</c:v>
                </c:pt>
                <c:pt idx="41">
                  <c:v>8.91</c:v>
                </c:pt>
                <c:pt idx="42">
                  <c:v>8.9499999999999993</c:v>
                </c:pt>
                <c:pt idx="43">
                  <c:v>9.0299999999999994</c:v>
                </c:pt>
                <c:pt idx="44">
                  <c:v>9.33</c:v>
                </c:pt>
                <c:pt idx="45">
                  <c:v>10.3</c:v>
                </c:pt>
                <c:pt idx="46">
                  <c:v>10.65</c:v>
                </c:pt>
                <c:pt idx="47">
                  <c:v>10.39</c:v>
                </c:pt>
                <c:pt idx="48">
                  <c:v>10.8</c:v>
                </c:pt>
                <c:pt idx="49">
                  <c:v>12.41</c:v>
                </c:pt>
                <c:pt idx="50">
                  <c:v>12.75</c:v>
                </c:pt>
                <c:pt idx="51">
                  <c:v>11.47</c:v>
                </c:pt>
                <c:pt idx="52">
                  <c:v>10.18</c:v>
                </c:pt>
                <c:pt idx="53">
                  <c:v>9.7799999999999994</c:v>
                </c:pt>
                <c:pt idx="54">
                  <c:v>10.25</c:v>
                </c:pt>
                <c:pt idx="55">
                  <c:v>11.1</c:v>
                </c:pt>
                <c:pt idx="56">
                  <c:v>11.51</c:v>
                </c:pt>
                <c:pt idx="57">
                  <c:v>11.75</c:v>
                </c:pt>
                <c:pt idx="58">
                  <c:v>12.68</c:v>
                </c:pt>
                <c:pt idx="59">
                  <c:v>12.84</c:v>
                </c:pt>
                <c:pt idx="60">
                  <c:v>12.57</c:v>
                </c:pt>
                <c:pt idx="61">
                  <c:v>13.19</c:v>
                </c:pt>
                <c:pt idx="62">
                  <c:v>13.12</c:v>
                </c:pt>
                <c:pt idx="63">
                  <c:v>13.68</c:v>
                </c:pt>
                <c:pt idx="64">
                  <c:v>14.1</c:v>
                </c:pt>
                <c:pt idx="65">
                  <c:v>13.47</c:v>
                </c:pt>
                <c:pt idx="66">
                  <c:v>14.28</c:v>
                </c:pt>
                <c:pt idx="67">
                  <c:v>14.94</c:v>
                </c:pt>
                <c:pt idx="68">
                  <c:v>15.32</c:v>
                </c:pt>
                <c:pt idx="69">
                  <c:v>15.15</c:v>
                </c:pt>
                <c:pt idx="70">
                  <c:v>13.39</c:v>
                </c:pt>
                <c:pt idx="71">
                  <c:v>13.72</c:v>
                </c:pt>
                <c:pt idx="72">
                  <c:v>14.59</c:v>
                </c:pt>
                <c:pt idx="73">
                  <c:v>14.43</c:v>
                </c:pt>
                <c:pt idx="74">
                  <c:v>13.86</c:v>
                </c:pt>
                <c:pt idx="75">
                  <c:v>13.87</c:v>
                </c:pt>
                <c:pt idx="76">
                  <c:v>13.62</c:v>
                </c:pt>
                <c:pt idx="77">
                  <c:v>14.3</c:v>
                </c:pt>
                <c:pt idx="78">
                  <c:v>13.95</c:v>
                </c:pt>
                <c:pt idx="79">
                  <c:v>13.06</c:v>
                </c:pt>
                <c:pt idx="80">
                  <c:v>12.34</c:v>
                </c:pt>
                <c:pt idx="81">
                  <c:v>10.91</c:v>
                </c:pt>
                <c:pt idx="82">
                  <c:v>10.55</c:v>
                </c:pt>
                <c:pt idx="83">
                  <c:v>10.54</c:v>
                </c:pt>
                <c:pt idx="84">
                  <c:v>10.46</c:v>
                </c:pt>
                <c:pt idx="85">
                  <c:v>10.72</c:v>
                </c:pt>
                <c:pt idx="86">
                  <c:v>10.51</c:v>
                </c:pt>
                <c:pt idx="87">
                  <c:v>10.4</c:v>
                </c:pt>
                <c:pt idx="88">
                  <c:v>10.38</c:v>
                </c:pt>
                <c:pt idx="89">
                  <c:v>10.85</c:v>
                </c:pt>
                <c:pt idx="90">
                  <c:v>11.38</c:v>
                </c:pt>
                <c:pt idx="91">
                  <c:v>11.85</c:v>
                </c:pt>
                <c:pt idx="92">
                  <c:v>11.65</c:v>
                </c:pt>
                <c:pt idx="93">
                  <c:v>11.54</c:v>
                </c:pt>
                <c:pt idx="94">
                  <c:v>11.69</c:v>
                </c:pt>
                <c:pt idx="95">
                  <c:v>11.83</c:v>
                </c:pt>
                <c:pt idx="96">
                  <c:v>11.67</c:v>
                </c:pt>
                <c:pt idx="97">
                  <c:v>11.84</c:v>
                </c:pt>
                <c:pt idx="98">
                  <c:v>12.32</c:v>
                </c:pt>
                <c:pt idx="99">
                  <c:v>12.63</c:v>
                </c:pt>
                <c:pt idx="100">
                  <c:v>13.41</c:v>
                </c:pt>
                <c:pt idx="101">
                  <c:v>13.56</c:v>
                </c:pt>
                <c:pt idx="102">
                  <c:v>13.36</c:v>
                </c:pt>
                <c:pt idx="103">
                  <c:v>12.72</c:v>
                </c:pt>
                <c:pt idx="104">
                  <c:v>12.52</c:v>
                </c:pt>
                <c:pt idx="105">
                  <c:v>12.16</c:v>
                </c:pt>
                <c:pt idx="106">
                  <c:v>11.57</c:v>
                </c:pt>
                <c:pt idx="107">
                  <c:v>11.5</c:v>
                </c:pt>
                <c:pt idx="108">
                  <c:v>11.38</c:v>
                </c:pt>
                <c:pt idx="109">
                  <c:v>11.51</c:v>
                </c:pt>
                <c:pt idx="110">
                  <c:v>11.86</c:v>
                </c:pt>
                <c:pt idx="111">
                  <c:v>11.43</c:v>
                </c:pt>
                <c:pt idx="112">
                  <c:v>10.85</c:v>
                </c:pt>
                <c:pt idx="113">
                  <c:v>10.16</c:v>
                </c:pt>
                <c:pt idx="114">
                  <c:v>10.31</c:v>
                </c:pt>
                <c:pt idx="115">
                  <c:v>10.33</c:v>
                </c:pt>
                <c:pt idx="116">
                  <c:v>10.37</c:v>
                </c:pt>
                <c:pt idx="117">
                  <c:v>10.24</c:v>
                </c:pt>
                <c:pt idx="118">
                  <c:v>9.7799999999999994</c:v>
                </c:pt>
                <c:pt idx="119">
                  <c:v>9.26</c:v>
                </c:pt>
                <c:pt idx="120">
                  <c:v>9.19</c:v>
                </c:pt>
                <c:pt idx="121">
                  <c:v>8.6999999999999993</c:v>
                </c:pt>
                <c:pt idx="122">
                  <c:v>7.78</c:v>
                </c:pt>
                <c:pt idx="123">
                  <c:v>7.3</c:v>
                </c:pt>
                <c:pt idx="124">
                  <c:v>7.71</c:v>
                </c:pt>
                <c:pt idx="125">
                  <c:v>7.8</c:v>
                </c:pt>
                <c:pt idx="126">
                  <c:v>7.3</c:v>
                </c:pt>
                <c:pt idx="127">
                  <c:v>7.17</c:v>
                </c:pt>
                <c:pt idx="128">
                  <c:v>7.45</c:v>
                </c:pt>
                <c:pt idx="129">
                  <c:v>7.43</c:v>
                </c:pt>
                <c:pt idx="130">
                  <c:v>7.25</c:v>
                </c:pt>
                <c:pt idx="131">
                  <c:v>7.11</c:v>
                </c:pt>
                <c:pt idx="132">
                  <c:v>7.08</c:v>
                </c:pt>
                <c:pt idx="133">
                  <c:v>7.25</c:v>
                </c:pt>
                <c:pt idx="134">
                  <c:v>7.25</c:v>
                </c:pt>
                <c:pt idx="135">
                  <c:v>8.02</c:v>
                </c:pt>
                <c:pt idx="136">
                  <c:v>8.61</c:v>
                </c:pt>
                <c:pt idx="137">
                  <c:v>8.4</c:v>
                </c:pt>
                <c:pt idx="138">
                  <c:v>8.4499999999999993</c:v>
                </c:pt>
                <c:pt idx="139">
                  <c:v>8.76</c:v>
                </c:pt>
                <c:pt idx="140">
                  <c:v>9.42</c:v>
                </c:pt>
                <c:pt idx="141">
                  <c:v>9.52</c:v>
                </c:pt>
                <c:pt idx="142">
                  <c:v>8.86</c:v>
                </c:pt>
                <c:pt idx="143">
                  <c:v>8.99</c:v>
                </c:pt>
                <c:pt idx="144">
                  <c:v>8.67</c:v>
                </c:pt>
                <c:pt idx="145">
                  <c:v>8.2100000000000009</c:v>
                </c:pt>
                <c:pt idx="146">
                  <c:v>8.3699999999999992</c:v>
                </c:pt>
                <c:pt idx="147">
                  <c:v>8.7200000000000006</c:v>
                </c:pt>
                <c:pt idx="148">
                  <c:v>9.09</c:v>
                </c:pt>
                <c:pt idx="149">
                  <c:v>8.92</c:v>
                </c:pt>
                <c:pt idx="150">
                  <c:v>9.06</c:v>
                </c:pt>
                <c:pt idx="151">
                  <c:v>9.26</c:v>
                </c:pt>
                <c:pt idx="152">
                  <c:v>8.98</c:v>
                </c:pt>
                <c:pt idx="153">
                  <c:v>8.8000000000000007</c:v>
                </c:pt>
                <c:pt idx="154">
                  <c:v>8.9600000000000009</c:v>
                </c:pt>
                <c:pt idx="155">
                  <c:v>9.11</c:v>
                </c:pt>
                <c:pt idx="156">
                  <c:v>9.09</c:v>
                </c:pt>
                <c:pt idx="157">
                  <c:v>9.17</c:v>
                </c:pt>
                <c:pt idx="158">
                  <c:v>9.36</c:v>
                </c:pt>
                <c:pt idx="159">
                  <c:v>9.18</c:v>
                </c:pt>
                <c:pt idx="160">
                  <c:v>8.86</c:v>
                </c:pt>
                <c:pt idx="161">
                  <c:v>8.2799999999999994</c:v>
                </c:pt>
                <c:pt idx="162">
                  <c:v>8.02</c:v>
                </c:pt>
                <c:pt idx="163">
                  <c:v>8.11</c:v>
                </c:pt>
                <c:pt idx="164">
                  <c:v>8.19</c:v>
                </c:pt>
                <c:pt idx="165">
                  <c:v>8.01</c:v>
                </c:pt>
                <c:pt idx="166">
                  <c:v>7.87</c:v>
                </c:pt>
                <c:pt idx="167">
                  <c:v>7.84</c:v>
                </c:pt>
                <c:pt idx="168">
                  <c:v>8.2100000000000009</c:v>
                </c:pt>
                <c:pt idx="169">
                  <c:v>8.4700000000000006</c:v>
                </c:pt>
                <c:pt idx="170">
                  <c:v>8.59</c:v>
                </c:pt>
                <c:pt idx="171">
                  <c:v>8.7899999999999991</c:v>
                </c:pt>
                <c:pt idx="172">
                  <c:v>8.76</c:v>
                </c:pt>
                <c:pt idx="173">
                  <c:v>8.48</c:v>
                </c:pt>
                <c:pt idx="174">
                  <c:v>8.4700000000000006</c:v>
                </c:pt>
                <c:pt idx="175">
                  <c:v>8.75</c:v>
                </c:pt>
                <c:pt idx="176">
                  <c:v>8.89</c:v>
                </c:pt>
                <c:pt idx="177">
                  <c:v>8.7200000000000006</c:v>
                </c:pt>
                <c:pt idx="178">
                  <c:v>8.39</c:v>
                </c:pt>
                <c:pt idx="179">
                  <c:v>8.08</c:v>
                </c:pt>
                <c:pt idx="180">
                  <c:v>8.09</c:v>
                </c:pt>
                <c:pt idx="181">
                  <c:v>7.85</c:v>
                </c:pt>
                <c:pt idx="182">
                  <c:v>8.11</c:v>
                </c:pt>
                <c:pt idx="183">
                  <c:v>8.0399999999999991</c:v>
                </c:pt>
                <c:pt idx="184">
                  <c:v>8.07</c:v>
                </c:pt>
                <c:pt idx="185">
                  <c:v>8.2799999999999994</c:v>
                </c:pt>
                <c:pt idx="186">
                  <c:v>8.27</c:v>
                </c:pt>
                <c:pt idx="187">
                  <c:v>7.9</c:v>
                </c:pt>
                <c:pt idx="188">
                  <c:v>7.65</c:v>
                </c:pt>
                <c:pt idx="189">
                  <c:v>7.53</c:v>
                </c:pt>
                <c:pt idx="190">
                  <c:v>7.42</c:v>
                </c:pt>
                <c:pt idx="191">
                  <c:v>7.09</c:v>
                </c:pt>
                <c:pt idx="192">
                  <c:v>7.03</c:v>
                </c:pt>
                <c:pt idx="193">
                  <c:v>7.34</c:v>
                </c:pt>
                <c:pt idx="194">
                  <c:v>7.54</c:v>
                </c:pt>
                <c:pt idx="195">
                  <c:v>7.48</c:v>
                </c:pt>
                <c:pt idx="196">
                  <c:v>7.39</c:v>
                </c:pt>
                <c:pt idx="197">
                  <c:v>7.26</c:v>
                </c:pt>
                <c:pt idx="198">
                  <c:v>6.84</c:v>
                </c:pt>
                <c:pt idx="199">
                  <c:v>6.59</c:v>
                </c:pt>
                <c:pt idx="200">
                  <c:v>6.42</c:v>
                </c:pt>
                <c:pt idx="201">
                  <c:v>6.59</c:v>
                </c:pt>
                <c:pt idx="202">
                  <c:v>6.87</c:v>
                </c:pt>
                <c:pt idx="203">
                  <c:v>6.77</c:v>
                </c:pt>
                <c:pt idx="204">
                  <c:v>6.6</c:v>
                </c:pt>
                <c:pt idx="205">
                  <c:v>6.26</c:v>
                </c:pt>
                <c:pt idx="206">
                  <c:v>5.98</c:v>
                </c:pt>
                <c:pt idx="207">
                  <c:v>5.97</c:v>
                </c:pt>
                <c:pt idx="208">
                  <c:v>6.04</c:v>
                </c:pt>
                <c:pt idx="209">
                  <c:v>5.96</c:v>
                </c:pt>
                <c:pt idx="210">
                  <c:v>5.81</c:v>
                </c:pt>
                <c:pt idx="211">
                  <c:v>5.68</c:v>
                </c:pt>
                <c:pt idx="212">
                  <c:v>5.36</c:v>
                </c:pt>
                <c:pt idx="213">
                  <c:v>5.33</c:v>
                </c:pt>
                <c:pt idx="214">
                  <c:v>5.72</c:v>
                </c:pt>
                <c:pt idx="215">
                  <c:v>5.77</c:v>
                </c:pt>
                <c:pt idx="216">
                  <c:v>5.75</c:v>
                </c:pt>
                <c:pt idx="217">
                  <c:v>5.97</c:v>
                </c:pt>
                <c:pt idx="218">
                  <c:v>6.48</c:v>
                </c:pt>
                <c:pt idx="219">
                  <c:v>6.97</c:v>
                </c:pt>
                <c:pt idx="220">
                  <c:v>7.18</c:v>
                </c:pt>
                <c:pt idx="221">
                  <c:v>7.1</c:v>
                </c:pt>
                <c:pt idx="222">
                  <c:v>7.3</c:v>
                </c:pt>
                <c:pt idx="223">
                  <c:v>7.24</c:v>
                </c:pt>
                <c:pt idx="224">
                  <c:v>7.46</c:v>
                </c:pt>
                <c:pt idx="225">
                  <c:v>7.74</c:v>
                </c:pt>
                <c:pt idx="226">
                  <c:v>7.96</c:v>
                </c:pt>
                <c:pt idx="227">
                  <c:v>7.81</c:v>
                </c:pt>
                <c:pt idx="228">
                  <c:v>7.78</c:v>
                </c:pt>
                <c:pt idx="229">
                  <c:v>7.47</c:v>
                </c:pt>
                <c:pt idx="230">
                  <c:v>7.2</c:v>
                </c:pt>
                <c:pt idx="231">
                  <c:v>7.06</c:v>
                </c:pt>
                <c:pt idx="232">
                  <c:v>6.63</c:v>
                </c:pt>
                <c:pt idx="233">
                  <c:v>6.17</c:v>
                </c:pt>
                <c:pt idx="234">
                  <c:v>6.28</c:v>
                </c:pt>
                <c:pt idx="235">
                  <c:v>6.49</c:v>
                </c:pt>
                <c:pt idx="236">
                  <c:v>6.2</c:v>
                </c:pt>
                <c:pt idx="237">
                  <c:v>6.04</c:v>
                </c:pt>
                <c:pt idx="238">
                  <c:v>5.93</c:v>
                </c:pt>
                <c:pt idx="239">
                  <c:v>5.71</c:v>
                </c:pt>
                <c:pt idx="240">
                  <c:v>5.65</c:v>
                </c:pt>
                <c:pt idx="241">
                  <c:v>5.81</c:v>
                </c:pt>
                <c:pt idx="242">
                  <c:v>6.27</c:v>
                </c:pt>
                <c:pt idx="243">
                  <c:v>6.51</c:v>
                </c:pt>
                <c:pt idx="244">
                  <c:v>6.74</c:v>
                </c:pt>
                <c:pt idx="245">
                  <c:v>6.91</c:v>
                </c:pt>
                <c:pt idx="246">
                  <c:v>6.87</c:v>
                </c:pt>
                <c:pt idx="247">
                  <c:v>6.64</c:v>
                </c:pt>
                <c:pt idx="248">
                  <c:v>6.83</c:v>
                </c:pt>
                <c:pt idx="249">
                  <c:v>6.53</c:v>
                </c:pt>
                <c:pt idx="250">
                  <c:v>6.2</c:v>
                </c:pt>
                <c:pt idx="251">
                  <c:v>6.3</c:v>
                </c:pt>
                <c:pt idx="252">
                  <c:v>6.58</c:v>
                </c:pt>
                <c:pt idx="253">
                  <c:v>6.42</c:v>
                </c:pt>
                <c:pt idx="254">
                  <c:v>6.69</c:v>
                </c:pt>
                <c:pt idx="255">
                  <c:v>6.89</c:v>
                </c:pt>
                <c:pt idx="256">
                  <c:v>6.71</c:v>
                </c:pt>
                <c:pt idx="257">
                  <c:v>6.49</c:v>
                </c:pt>
                <c:pt idx="258">
                  <c:v>6.22</c:v>
                </c:pt>
                <c:pt idx="259">
                  <c:v>6.3</c:v>
                </c:pt>
                <c:pt idx="260">
                  <c:v>6.21</c:v>
                </c:pt>
                <c:pt idx="261">
                  <c:v>6.03</c:v>
                </c:pt>
                <c:pt idx="262">
                  <c:v>5.88</c:v>
                </c:pt>
                <c:pt idx="263">
                  <c:v>5.81</c:v>
                </c:pt>
                <c:pt idx="264">
                  <c:v>5.54</c:v>
                </c:pt>
                <c:pt idx="265">
                  <c:v>5.57</c:v>
                </c:pt>
                <c:pt idx="266">
                  <c:v>5.65</c:v>
                </c:pt>
                <c:pt idx="267">
                  <c:v>5.64</c:v>
                </c:pt>
                <c:pt idx="268">
                  <c:v>5.65</c:v>
                </c:pt>
                <c:pt idx="269">
                  <c:v>5.5</c:v>
                </c:pt>
                <c:pt idx="270">
                  <c:v>5.46</c:v>
                </c:pt>
                <c:pt idx="271">
                  <c:v>5.34</c:v>
                </c:pt>
                <c:pt idx="272">
                  <c:v>4.8099999999999996</c:v>
                </c:pt>
                <c:pt idx="273">
                  <c:v>4.53</c:v>
                </c:pt>
                <c:pt idx="274">
                  <c:v>4.83</c:v>
                </c:pt>
                <c:pt idx="275">
                  <c:v>4.6500000000000004</c:v>
                </c:pt>
                <c:pt idx="276">
                  <c:v>4.72</c:v>
                </c:pt>
                <c:pt idx="277">
                  <c:v>5</c:v>
                </c:pt>
                <c:pt idx="278">
                  <c:v>5.23</c:v>
                </c:pt>
                <c:pt idx="279">
                  <c:v>5.18</c:v>
                </c:pt>
                <c:pt idx="280">
                  <c:v>5.54</c:v>
                </c:pt>
                <c:pt idx="281">
                  <c:v>5.9</c:v>
                </c:pt>
                <c:pt idx="282">
                  <c:v>5.79</c:v>
                </c:pt>
                <c:pt idx="283">
                  <c:v>5.94</c:v>
                </c:pt>
                <c:pt idx="284">
                  <c:v>5.92</c:v>
                </c:pt>
                <c:pt idx="285">
                  <c:v>6.11</c:v>
                </c:pt>
                <c:pt idx="286">
                  <c:v>6.03</c:v>
                </c:pt>
                <c:pt idx="287">
                  <c:v>6.28</c:v>
                </c:pt>
                <c:pt idx="288">
                  <c:v>6.66</c:v>
                </c:pt>
                <c:pt idx="289">
                  <c:v>6.52</c:v>
                </c:pt>
                <c:pt idx="290">
                  <c:v>6.26</c:v>
                </c:pt>
                <c:pt idx="291">
                  <c:v>5.99</c:v>
                </c:pt>
                <c:pt idx="292">
                  <c:v>6.44</c:v>
                </c:pt>
                <c:pt idx="293">
                  <c:v>6.1</c:v>
                </c:pt>
                <c:pt idx="294">
                  <c:v>6.05</c:v>
                </c:pt>
                <c:pt idx="295">
                  <c:v>5.83</c:v>
                </c:pt>
                <c:pt idx="296">
                  <c:v>5.8</c:v>
                </c:pt>
                <c:pt idx="297">
                  <c:v>5.74</c:v>
                </c:pt>
                <c:pt idx="298">
                  <c:v>5.72</c:v>
                </c:pt>
                <c:pt idx="299">
                  <c:v>5.24</c:v>
                </c:pt>
                <c:pt idx="300">
                  <c:v>5.16</c:v>
                </c:pt>
                <c:pt idx="301">
                  <c:v>5.0999999999999996</c:v>
                </c:pt>
                <c:pt idx="302">
                  <c:v>4.8899999999999997</c:v>
                </c:pt>
                <c:pt idx="303">
                  <c:v>5.14</c:v>
                </c:pt>
                <c:pt idx="304">
                  <c:v>5.39</c:v>
                </c:pt>
                <c:pt idx="305">
                  <c:v>5.28</c:v>
                </c:pt>
                <c:pt idx="306">
                  <c:v>5.24</c:v>
                </c:pt>
                <c:pt idx="307">
                  <c:v>4.97</c:v>
                </c:pt>
                <c:pt idx="308">
                  <c:v>4.7300000000000004</c:v>
                </c:pt>
                <c:pt idx="309">
                  <c:v>4.57</c:v>
                </c:pt>
                <c:pt idx="310">
                  <c:v>4.6500000000000004</c:v>
                </c:pt>
                <c:pt idx="311">
                  <c:v>5.09</c:v>
                </c:pt>
                <c:pt idx="312">
                  <c:v>5.04</c:v>
                </c:pt>
                <c:pt idx="313">
                  <c:v>4.91</c:v>
                </c:pt>
                <c:pt idx="314">
                  <c:v>5.28</c:v>
                </c:pt>
                <c:pt idx="315">
                  <c:v>5.21</c:v>
                </c:pt>
                <c:pt idx="316">
                  <c:v>5.16</c:v>
                </c:pt>
                <c:pt idx="317">
                  <c:v>4.93</c:v>
                </c:pt>
                <c:pt idx="318">
                  <c:v>4.6500000000000004</c:v>
                </c:pt>
                <c:pt idx="319">
                  <c:v>4.26</c:v>
                </c:pt>
                <c:pt idx="320">
                  <c:v>3.87</c:v>
                </c:pt>
                <c:pt idx="321">
                  <c:v>3.94</c:v>
                </c:pt>
                <c:pt idx="322">
                  <c:v>4.05</c:v>
                </c:pt>
                <c:pt idx="323">
                  <c:v>4.03</c:v>
                </c:pt>
                <c:pt idx="324">
                  <c:v>4.05</c:v>
                </c:pt>
                <c:pt idx="325">
                  <c:v>3.9</c:v>
                </c:pt>
                <c:pt idx="326">
                  <c:v>3.81</c:v>
                </c:pt>
                <c:pt idx="327">
                  <c:v>3.96</c:v>
                </c:pt>
                <c:pt idx="328">
                  <c:v>3.57</c:v>
                </c:pt>
                <c:pt idx="329">
                  <c:v>3.33</c:v>
                </c:pt>
                <c:pt idx="330">
                  <c:v>3.98</c:v>
                </c:pt>
                <c:pt idx="331">
                  <c:v>4.45</c:v>
                </c:pt>
                <c:pt idx="332">
                  <c:v>4.2699999999999996</c:v>
                </c:pt>
                <c:pt idx="333">
                  <c:v>4.29</c:v>
                </c:pt>
                <c:pt idx="334">
                  <c:v>4.3</c:v>
                </c:pt>
                <c:pt idx="335">
                  <c:v>4.2699999999999996</c:v>
                </c:pt>
                <c:pt idx="336">
                  <c:v>4.1500000000000004</c:v>
                </c:pt>
                <c:pt idx="337">
                  <c:v>4.08</c:v>
                </c:pt>
                <c:pt idx="338">
                  <c:v>3.83</c:v>
                </c:pt>
                <c:pt idx="339">
                  <c:v>4.3499999999999996</c:v>
                </c:pt>
                <c:pt idx="340">
                  <c:v>4.72</c:v>
                </c:pt>
                <c:pt idx="341">
                  <c:v>4.7300000000000004</c:v>
                </c:pt>
                <c:pt idx="342">
                  <c:v>4.5</c:v>
                </c:pt>
                <c:pt idx="343">
                  <c:v>4.28</c:v>
                </c:pt>
                <c:pt idx="344">
                  <c:v>4.13</c:v>
                </c:pt>
                <c:pt idx="345">
                  <c:v>4.0999999999999996</c:v>
                </c:pt>
                <c:pt idx="346">
                  <c:v>4.1900000000000004</c:v>
                </c:pt>
                <c:pt idx="347">
                  <c:v>4.2300000000000004</c:v>
                </c:pt>
                <c:pt idx="348">
                  <c:v>4.22</c:v>
                </c:pt>
                <c:pt idx="349">
                  <c:v>4.17</c:v>
                </c:pt>
                <c:pt idx="350">
                  <c:v>4.5</c:v>
                </c:pt>
                <c:pt idx="351">
                  <c:v>4.34</c:v>
                </c:pt>
                <c:pt idx="352">
                  <c:v>4.1399999999999997</c:v>
                </c:pt>
                <c:pt idx="353">
                  <c:v>4</c:v>
                </c:pt>
                <c:pt idx="354">
                  <c:v>4.18</c:v>
                </c:pt>
                <c:pt idx="355">
                  <c:v>4.26</c:v>
                </c:pt>
                <c:pt idx="356">
                  <c:v>4.2</c:v>
                </c:pt>
                <c:pt idx="357">
                  <c:v>4.46</c:v>
                </c:pt>
                <c:pt idx="358">
                  <c:v>4.54</c:v>
                </c:pt>
                <c:pt idx="359">
                  <c:v>4.47</c:v>
                </c:pt>
                <c:pt idx="360">
                  <c:v>4.42</c:v>
                </c:pt>
                <c:pt idx="361">
                  <c:v>4.57</c:v>
                </c:pt>
                <c:pt idx="362">
                  <c:v>4.72</c:v>
                </c:pt>
                <c:pt idx="363">
                  <c:v>4.99</c:v>
                </c:pt>
                <c:pt idx="364">
                  <c:v>5.1100000000000003</c:v>
                </c:pt>
                <c:pt idx="365">
                  <c:v>5.1100000000000003</c:v>
                </c:pt>
                <c:pt idx="366">
                  <c:v>5.09</c:v>
                </c:pt>
                <c:pt idx="367">
                  <c:v>4.88</c:v>
                </c:pt>
                <c:pt idx="368">
                  <c:v>4.72</c:v>
                </c:pt>
                <c:pt idx="369">
                  <c:v>4.7300000000000004</c:v>
                </c:pt>
                <c:pt idx="370">
                  <c:v>4.5999999999999996</c:v>
                </c:pt>
                <c:pt idx="371">
                  <c:v>4.5599999999999996</c:v>
                </c:pt>
                <c:pt idx="372">
                  <c:v>4.76</c:v>
                </c:pt>
                <c:pt idx="373">
                  <c:v>4.72</c:v>
                </c:pt>
                <c:pt idx="374">
                  <c:v>4.5599999999999996</c:v>
                </c:pt>
                <c:pt idx="375">
                  <c:v>4.6900000000000004</c:v>
                </c:pt>
                <c:pt idx="376">
                  <c:v>4.75</c:v>
                </c:pt>
                <c:pt idx="377">
                  <c:v>5.0999999999999996</c:v>
                </c:pt>
                <c:pt idx="378">
                  <c:v>5</c:v>
                </c:pt>
                <c:pt idx="379">
                  <c:v>4.67</c:v>
                </c:pt>
                <c:pt idx="380">
                  <c:v>4.5199999999999996</c:v>
                </c:pt>
                <c:pt idx="381">
                  <c:v>4.53</c:v>
                </c:pt>
                <c:pt idx="382">
                  <c:v>4.1500000000000004</c:v>
                </c:pt>
                <c:pt idx="383">
                  <c:v>4.0999999999999996</c:v>
                </c:pt>
                <c:pt idx="384">
                  <c:v>3.74</c:v>
                </c:pt>
                <c:pt idx="385">
                  <c:v>3.74</c:v>
                </c:pt>
                <c:pt idx="386">
                  <c:v>3.51</c:v>
                </c:pt>
                <c:pt idx="387">
                  <c:v>3.68</c:v>
                </c:pt>
                <c:pt idx="388">
                  <c:v>3.88</c:v>
                </c:pt>
                <c:pt idx="389">
                  <c:v>4.0999999999999996</c:v>
                </c:pt>
                <c:pt idx="390">
                  <c:v>4.01</c:v>
                </c:pt>
                <c:pt idx="391">
                  <c:v>3.89</c:v>
                </c:pt>
                <c:pt idx="392">
                  <c:v>3.69</c:v>
                </c:pt>
                <c:pt idx="393">
                  <c:v>3.81</c:v>
                </c:pt>
                <c:pt idx="394">
                  <c:v>3.53</c:v>
                </c:pt>
                <c:pt idx="395">
                  <c:v>2.42</c:v>
                </c:pt>
                <c:pt idx="396">
                  <c:v>2.52</c:v>
                </c:pt>
                <c:pt idx="397">
                  <c:v>2.87</c:v>
                </c:pt>
                <c:pt idx="398">
                  <c:v>2.82</c:v>
                </c:pt>
                <c:pt idx="399">
                  <c:v>2.93</c:v>
                </c:pt>
                <c:pt idx="400">
                  <c:v>3.29</c:v>
                </c:pt>
                <c:pt idx="401">
                  <c:v>3.72</c:v>
                </c:pt>
                <c:pt idx="402">
                  <c:v>3.56</c:v>
                </c:pt>
                <c:pt idx="403">
                  <c:v>3.59</c:v>
                </c:pt>
                <c:pt idx="404">
                  <c:v>3.4</c:v>
                </c:pt>
                <c:pt idx="405">
                  <c:v>3.39</c:v>
                </c:pt>
                <c:pt idx="406">
                  <c:v>3.4</c:v>
                </c:pt>
                <c:pt idx="407">
                  <c:v>3.59</c:v>
                </c:pt>
                <c:pt idx="408">
                  <c:v>3.73</c:v>
                </c:pt>
                <c:pt idx="409">
                  <c:v>3.69</c:v>
                </c:pt>
                <c:pt idx="410">
                  <c:v>3.73</c:v>
                </c:pt>
                <c:pt idx="411">
                  <c:v>3.85</c:v>
                </c:pt>
                <c:pt idx="412">
                  <c:v>3.42</c:v>
                </c:pt>
                <c:pt idx="413">
                  <c:v>3.2</c:v>
                </c:pt>
                <c:pt idx="414">
                  <c:v>3.01</c:v>
                </c:pt>
                <c:pt idx="415">
                  <c:v>2.7</c:v>
                </c:pt>
                <c:pt idx="416">
                  <c:v>2.65</c:v>
                </c:pt>
                <c:pt idx="417">
                  <c:v>2.54</c:v>
                </c:pt>
                <c:pt idx="418">
                  <c:v>2.76</c:v>
                </c:pt>
                <c:pt idx="419">
                  <c:v>3.29</c:v>
                </c:pt>
                <c:pt idx="420">
                  <c:v>3.39</c:v>
                </c:pt>
                <c:pt idx="421">
                  <c:v>3.58</c:v>
                </c:pt>
                <c:pt idx="422">
                  <c:v>3.41</c:v>
                </c:pt>
                <c:pt idx="423">
                  <c:v>3.46</c:v>
                </c:pt>
                <c:pt idx="424">
                  <c:v>3.17</c:v>
                </c:pt>
                <c:pt idx="425">
                  <c:v>3</c:v>
                </c:pt>
                <c:pt idx="426">
                  <c:v>3</c:v>
                </c:pt>
                <c:pt idx="427">
                  <c:v>2.2999999999999998</c:v>
                </c:pt>
                <c:pt idx="428">
                  <c:v>1.98</c:v>
                </c:pt>
                <c:pt idx="429">
                  <c:v>2.15</c:v>
                </c:pt>
                <c:pt idx="430">
                  <c:v>2.0099999999999998</c:v>
                </c:pt>
                <c:pt idx="431">
                  <c:v>1.98</c:v>
                </c:pt>
                <c:pt idx="432">
                  <c:v>1.97</c:v>
                </c:pt>
                <c:pt idx="433">
                  <c:v>1.97</c:v>
                </c:pt>
                <c:pt idx="434">
                  <c:v>2.17</c:v>
                </c:pt>
                <c:pt idx="435">
                  <c:v>2.0499999999999998</c:v>
                </c:pt>
                <c:pt idx="436">
                  <c:v>1.8</c:v>
                </c:pt>
                <c:pt idx="437">
                  <c:v>1.62</c:v>
                </c:pt>
                <c:pt idx="438">
                  <c:v>1.53</c:v>
                </c:pt>
                <c:pt idx="439">
                  <c:v>1.68</c:v>
                </c:pt>
                <c:pt idx="440">
                  <c:v>1.72</c:v>
                </c:pt>
                <c:pt idx="441">
                  <c:v>1.75</c:v>
                </c:pt>
                <c:pt idx="442">
                  <c:v>1.65</c:v>
                </c:pt>
                <c:pt idx="443">
                  <c:v>1.72</c:v>
                </c:pt>
                <c:pt idx="444">
                  <c:v>1.91</c:v>
                </c:pt>
                <c:pt idx="445">
                  <c:v>1.98</c:v>
                </c:pt>
                <c:pt idx="446">
                  <c:v>1.96</c:v>
                </c:pt>
                <c:pt idx="447">
                  <c:v>1.76</c:v>
                </c:pt>
                <c:pt idx="448">
                  <c:v>1.93</c:v>
                </c:pt>
                <c:pt idx="449">
                  <c:v>2.2999999999999998</c:v>
                </c:pt>
                <c:pt idx="450">
                  <c:v>2.58</c:v>
                </c:pt>
                <c:pt idx="451">
                  <c:v>2.74</c:v>
                </c:pt>
                <c:pt idx="452">
                  <c:v>2.81</c:v>
                </c:pt>
                <c:pt idx="453">
                  <c:v>2.62</c:v>
                </c:pt>
                <c:pt idx="454">
                  <c:v>2.72</c:v>
                </c:pt>
                <c:pt idx="455">
                  <c:v>2.9</c:v>
                </c:pt>
                <c:pt idx="456">
                  <c:v>2.86</c:v>
                </c:pt>
                <c:pt idx="457">
                  <c:v>2.71</c:v>
                </c:pt>
                <c:pt idx="458">
                  <c:v>2.72</c:v>
                </c:pt>
                <c:pt idx="459">
                  <c:v>2.71</c:v>
                </c:pt>
                <c:pt idx="460">
                  <c:v>2.56</c:v>
                </c:pt>
                <c:pt idx="461">
                  <c:v>2.6</c:v>
                </c:pt>
                <c:pt idx="462">
                  <c:v>2.54</c:v>
                </c:pt>
                <c:pt idx="463">
                  <c:v>2.42</c:v>
                </c:pt>
                <c:pt idx="464">
                  <c:v>2.5299999999999998</c:v>
                </c:pt>
                <c:pt idx="465">
                  <c:v>2.2999999999999998</c:v>
                </c:pt>
                <c:pt idx="466">
                  <c:v>2.33</c:v>
                </c:pt>
                <c:pt idx="467">
                  <c:v>2.21</c:v>
                </c:pt>
                <c:pt idx="468">
                  <c:v>1.88</c:v>
                </c:pt>
                <c:pt idx="469">
                  <c:v>1.98</c:v>
                </c:pt>
                <c:pt idx="470">
                  <c:v>2.04</c:v>
                </c:pt>
                <c:pt idx="471">
                  <c:v>1.94</c:v>
                </c:pt>
                <c:pt idx="472">
                  <c:v>2.2000000000000002</c:v>
                </c:pt>
                <c:pt idx="473">
                  <c:v>2.36</c:v>
                </c:pt>
                <c:pt idx="474">
                  <c:v>2.3199999999999998</c:v>
                </c:pt>
                <c:pt idx="475">
                  <c:v>2.17</c:v>
                </c:pt>
                <c:pt idx="476">
                  <c:v>2.17</c:v>
                </c:pt>
                <c:pt idx="477">
                  <c:v>2.0699999999999998</c:v>
                </c:pt>
                <c:pt idx="478">
                  <c:v>2.2599999999999998</c:v>
                </c:pt>
                <c:pt idx="479">
                  <c:v>2.2400000000000002</c:v>
                </c:pt>
                <c:pt idx="480">
                  <c:v>2.09</c:v>
                </c:pt>
                <c:pt idx="481">
                  <c:v>1.78</c:v>
                </c:pt>
                <c:pt idx="482">
                  <c:v>1.89</c:v>
                </c:pt>
                <c:pt idx="483">
                  <c:v>1.81</c:v>
                </c:pt>
                <c:pt idx="484">
                  <c:v>1.81</c:v>
                </c:pt>
                <c:pt idx="485">
                  <c:v>1.64</c:v>
                </c:pt>
                <c:pt idx="486">
                  <c:v>1.5</c:v>
                </c:pt>
                <c:pt idx="487">
                  <c:v>1.56</c:v>
                </c:pt>
                <c:pt idx="488">
                  <c:v>1.63</c:v>
                </c:pt>
                <c:pt idx="489">
                  <c:v>1.76</c:v>
                </c:pt>
                <c:pt idx="490">
                  <c:v>2.14</c:v>
                </c:pt>
                <c:pt idx="491">
                  <c:v>2.4900000000000002</c:v>
                </c:pt>
                <c:pt idx="492">
                  <c:v>2.4300000000000002</c:v>
                </c:pt>
                <c:pt idx="493">
                  <c:v>2.42</c:v>
                </c:pt>
                <c:pt idx="494">
                  <c:v>2.48</c:v>
                </c:pt>
                <c:pt idx="495">
                  <c:v>2.2999999999999998</c:v>
                </c:pt>
                <c:pt idx="496">
                  <c:v>2.2999999999999998</c:v>
                </c:pt>
                <c:pt idx="497">
                  <c:v>2.19</c:v>
                </c:pt>
                <c:pt idx="498">
                  <c:v>2.3199999999999998</c:v>
                </c:pt>
                <c:pt idx="499">
                  <c:v>2.21</c:v>
                </c:pt>
                <c:pt idx="500">
                  <c:v>2.2000000000000002</c:v>
                </c:pt>
                <c:pt idx="501">
                  <c:v>2.36</c:v>
                </c:pt>
                <c:pt idx="502">
                  <c:v>2.35</c:v>
                </c:pt>
                <c:pt idx="503">
                  <c:v>2.4</c:v>
                </c:pt>
                <c:pt idx="504">
                  <c:v>2.58</c:v>
                </c:pt>
                <c:pt idx="505">
                  <c:v>2.86</c:v>
                </c:pt>
                <c:pt idx="506">
                  <c:v>2.84</c:v>
                </c:pt>
                <c:pt idx="507">
                  <c:v>2.87</c:v>
                </c:pt>
                <c:pt idx="508">
                  <c:v>2.98</c:v>
                </c:pt>
                <c:pt idx="509">
                  <c:v>2.91</c:v>
                </c:pt>
                <c:pt idx="510">
                  <c:v>2.89</c:v>
                </c:pt>
                <c:pt idx="511">
                  <c:v>2.89</c:v>
                </c:pt>
                <c:pt idx="512">
                  <c:v>3</c:v>
                </c:pt>
                <c:pt idx="513">
                  <c:v>3.15</c:v>
                </c:pt>
                <c:pt idx="514">
                  <c:v>3.12</c:v>
                </c:pt>
                <c:pt idx="515">
                  <c:v>2.83</c:v>
                </c:pt>
                <c:pt idx="516">
                  <c:v>2.71</c:v>
                </c:pt>
                <c:pt idx="517">
                  <c:v>2.68</c:v>
                </c:pt>
                <c:pt idx="518">
                  <c:v>2.57</c:v>
                </c:pt>
                <c:pt idx="519">
                  <c:v>2.5299999999999998</c:v>
                </c:pt>
                <c:pt idx="520">
                  <c:v>2.4</c:v>
                </c:pt>
                <c:pt idx="521">
                  <c:v>2.0699999999999998</c:v>
                </c:pt>
                <c:pt idx="522">
                  <c:v>2.06</c:v>
                </c:pt>
                <c:pt idx="523">
                  <c:v>1.63</c:v>
                </c:pt>
                <c:pt idx="524">
                  <c:v>1.7</c:v>
                </c:pt>
                <c:pt idx="525">
                  <c:v>1.71</c:v>
                </c:pt>
                <c:pt idx="526">
                  <c:v>1.81</c:v>
                </c:pt>
                <c:pt idx="527">
                  <c:v>1.86</c:v>
                </c:pt>
                <c:pt idx="528">
                  <c:v>1.76</c:v>
                </c:pt>
                <c:pt idx="529">
                  <c:v>1.5</c:v>
                </c:pt>
                <c:pt idx="530">
                  <c:v>0.87</c:v>
                </c:pt>
                <c:pt idx="531">
                  <c:v>0.66</c:v>
                </c:pt>
                <c:pt idx="532">
                  <c:v>0.67</c:v>
                </c:pt>
                <c:pt idx="533">
                  <c:v>0.73</c:v>
                </c:pt>
                <c:pt idx="534">
                  <c:v>0.62</c:v>
                </c:pt>
                <c:pt idx="535">
                  <c:v>0.65</c:v>
                </c:pt>
                <c:pt idx="536">
                  <c:v>0.68</c:v>
                </c:pt>
                <c:pt idx="537">
                  <c:v>0.79</c:v>
                </c:pt>
                <c:pt idx="538">
                  <c:v>0.87</c:v>
                </c:pt>
                <c:pt idx="539">
                  <c:v>0.93</c:v>
                </c:pt>
                <c:pt idx="540">
                  <c:v>1.08</c:v>
                </c:pt>
                <c:pt idx="541">
                  <c:v>1.26</c:v>
                </c:pt>
                <c:pt idx="542">
                  <c:v>1.61</c:v>
                </c:pt>
                <c:pt idx="543">
                  <c:v>1.64</c:v>
                </c:pt>
                <c:pt idx="544">
                  <c:v>1.62</c:v>
                </c:pt>
                <c:pt idx="545">
                  <c:v>1.52</c:v>
                </c:pt>
                <c:pt idx="546">
                  <c:v>1.32</c:v>
                </c:pt>
                <c:pt idx="547">
                  <c:v>1.28</c:v>
                </c:pt>
                <c:pt idx="548">
                  <c:v>1.37</c:v>
                </c:pt>
                <c:pt idx="549">
                  <c:v>1.58</c:v>
                </c:pt>
                <c:pt idx="550">
                  <c:v>1.56</c:v>
                </c:pt>
                <c:pt idx="551">
                  <c:v>1.47</c:v>
                </c:pt>
                <c:pt idx="552">
                  <c:v>1.76</c:v>
                </c:pt>
                <c:pt idx="553">
                  <c:v>1.93</c:v>
                </c:pt>
                <c:pt idx="554">
                  <c:v>2.13</c:v>
                </c:pt>
                <c:pt idx="555">
                  <c:v>2.75</c:v>
                </c:pt>
                <c:pt idx="556">
                  <c:v>2.9</c:v>
                </c:pt>
                <c:pt idx="557">
                  <c:v>3.14</c:v>
                </c:pt>
                <c:pt idx="558">
                  <c:v>2.9</c:v>
                </c:pt>
                <c:pt idx="559">
                  <c:v>2.9</c:v>
                </c:pt>
                <c:pt idx="560">
                  <c:v>3.52</c:v>
                </c:pt>
              </c:numCache>
            </c:numRef>
          </c:val>
          <c:smooth val="0"/>
          <c:extLst>
            <c:ext xmlns:c16="http://schemas.microsoft.com/office/drawing/2014/chart" uri="{C3380CC4-5D6E-409C-BE32-E72D297353CC}">
              <c16:uniqueId val="{00000001-5960-4CC2-B8EA-964E6536A666}"/>
            </c:ext>
          </c:extLst>
        </c:ser>
        <c:dLbls>
          <c:showLegendKey val="0"/>
          <c:showVal val="0"/>
          <c:showCatName val="0"/>
          <c:showSerName val="0"/>
          <c:showPercent val="0"/>
          <c:showBubbleSize val="0"/>
        </c:dLbls>
        <c:smooth val="0"/>
        <c:axId val="1114705856"/>
        <c:axId val="1114692960"/>
      </c:lineChart>
      <c:dateAx>
        <c:axId val="1114705856"/>
        <c:scaling>
          <c:orientation val="minMax"/>
          <c:min val="28126"/>
        </c:scaling>
        <c:delete val="0"/>
        <c:axPos val="b"/>
        <c:numFmt formatCode="yyyy" sourceLinked="0"/>
        <c:majorTickMark val="out"/>
        <c:minorTickMark val="none"/>
        <c:tickLblPos val="nextTo"/>
        <c:spPr>
          <a:noFill/>
          <a:ln w="12700" cap="flat" cmpd="sng" algn="ctr">
            <a:solidFill>
              <a:srgbClr val="000000">
                <a:lumMod val="100000"/>
              </a:srgbClr>
            </a:solidFill>
            <a:round/>
          </a:ln>
          <a:effectLst/>
        </c:spPr>
        <c:txPr>
          <a:bodyPr rot="-60000000" spcFirstLastPara="1" vertOverflow="ellipsis" vert="horz" wrap="square" anchor="ctr" anchorCtr="1"/>
          <a:lstStyle/>
          <a:p>
            <a:pPr>
              <a:defRPr sz="10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crossAx val="1114692960"/>
        <c:crosses val="autoZero"/>
        <c:auto val="1"/>
        <c:lblOffset val="100"/>
        <c:baseTimeUnit val="days"/>
      </c:dateAx>
      <c:valAx>
        <c:axId val="1114692960"/>
        <c:scaling>
          <c:orientation val="minMax"/>
        </c:scaling>
        <c:delete val="0"/>
        <c:axPos val="l"/>
        <c:majorGridlines>
          <c:spPr>
            <a:ln w="12700" cap="flat" cmpd="sng" algn="ctr">
              <a:solidFill>
                <a:srgbClr val="DDDDDD"/>
              </a:solidFill>
              <a:prstDash val="solid"/>
              <a:round/>
            </a:ln>
            <a:effectLst/>
          </c:spPr>
        </c:majorGridlines>
        <c:numFmt formatCode="General" sourceLinked="1"/>
        <c:majorTickMark val="out"/>
        <c:minorTickMark val="none"/>
        <c:tickLblPos val="nextTo"/>
        <c:spPr>
          <a:noFill/>
          <a:ln>
            <a:noFill/>
          </a:ln>
          <a:effectLst/>
          <a:extLs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2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crossAx val="1114705856"/>
        <c:crosses val="autoZero"/>
        <c:crossBetween val="midCat"/>
      </c:valAx>
      <c:spPr>
        <a:noFill/>
        <a:ln>
          <a:noFill/>
        </a:ln>
        <a:effectLst/>
      </c:spPr>
    </c:plotArea>
    <c:legend>
      <c:legendPos val="b"/>
      <c:layout>
        <c:manualLayout>
          <c:xMode val="edge"/>
          <c:yMode val="edge"/>
          <c:x val="6.9713335245014205E-2"/>
          <c:y val="6.9061988720336607E-4"/>
          <c:w val="0.86467332895394255"/>
          <c:h val="7.8483325177573143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25400" cap="flat" cmpd="sng" algn="ctr">
      <a:noFill/>
      <a:round/>
    </a:ln>
    <a:effectLst/>
  </c:spPr>
  <c:txPr>
    <a:bodyPr/>
    <a:lstStyle/>
    <a:p>
      <a:pPr>
        <a:defRPr>
          <a:latin typeface="Arial"/>
          <a:ea typeface="Arial"/>
          <a:cs typeface="Arial"/>
        </a:defRPr>
      </a:pPr>
      <a:endParaRPr lang="en-US"/>
    </a:p>
  </c:txPr>
  <c:externalData r:id="rId4">
    <c:autoUpdate val="0"/>
  </c:externalData>
  <c:userShapes r:id="rId5"/>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2229729729729731E-2"/>
          <c:y val="0.18792726898682444"/>
          <c:w val="0.82286747156628759"/>
          <c:h val="0.64848948508220727"/>
        </c:manualLayout>
      </c:layout>
      <c:lineChart>
        <c:grouping val="standard"/>
        <c:varyColors val="0"/>
        <c:ser>
          <c:idx val="0"/>
          <c:order val="0"/>
          <c:tx>
            <c:strRef>
              <c:f>'Chart 4 New (NJ)'!$B$223</c:f>
              <c:strCache>
                <c:ptCount val="1"/>
                <c:pt idx="0">
                  <c:v>Black Knight HPI</c:v>
                </c:pt>
              </c:strCache>
            </c:strRef>
          </c:tx>
          <c:spPr>
            <a:ln w="25400" cap="rnd">
              <a:solidFill>
                <a:srgbClr val="1696D2"/>
              </a:solidFill>
              <a:round/>
            </a:ln>
            <a:effectLst/>
          </c:spPr>
          <c:marker>
            <c:symbol val="none"/>
          </c:marker>
          <c:cat>
            <c:strRef>
              <c:f>'Chart 4 New (NJ)'!$A$224:$A$313</c:f>
              <c:strCache>
                <c:ptCount val="90"/>
                <c:pt idx="0">
                  <c:v>2000Q1</c:v>
                </c:pt>
                <c:pt idx="1">
                  <c:v>2000Q2</c:v>
                </c:pt>
                <c:pt idx="2">
                  <c:v>2000Q3</c:v>
                </c:pt>
                <c:pt idx="3">
                  <c:v>2000Q4</c:v>
                </c:pt>
                <c:pt idx="4">
                  <c:v>2001Q1</c:v>
                </c:pt>
                <c:pt idx="5">
                  <c:v>2001Q2</c:v>
                </c:pt>
                <c:pt idx="6">
                  <c:v>2001Q3</c:v>
                </c:pt>
                <c:pt idx="7">
                  <c:v>2001Q4</c:v>
                </c:pt>
                <c:pt idx="8">
                  <c:v>2002Q1</c:v>
                </c:pt>
                <c:pt idx="9">
                  <c:v>2002Q2</c:v>
                </c:pt>
                <c:pt idx="10">
                  <c:v>2002Q3</c:v>
                </c:pt>
                <c:pt idx="11">
                  <c:v>2002Q4</c:v>
                </c:pt>
                <c:pt idx="12">
                  <c:v>2003Q1</c:v>
                </c:pt>
                <c:pt idx="13">
                  <c:v>2003Q2</c:v>
                </c:pt>
                <c:pt idx="14">
                  <c:v>2003Q3</c:v>
                </c:pt>
                <c:pt idx="15">
                  <c:v>2003Q4</c:v>
                </c:pt>
                <c:pt idx="16">
                  <c:v>2004Q1</c:v>
                </c:pt>
                <c:pt idx="17">
                  <c:v>2004Q2</c:v>
                </c:pt>
                <c:pt idx="18">
                  <c:v>2004Q3</c:v>
                </c:pt>
                <c:pt idx="19">
                  <c:v>2004Q4</c:v>
                </c:pt>
                <c:pt idx="20">
                  <c:v>2005Q1</c:v>
                </c:pt>
                <c:pt idx="21">
                  <c:v>2005Q2</c:v>
                </c:pt>
                <c:pt idx="22">
                  <c:v>2005Q3</c:v>
                </c:pt>
                <c:pt idx="23">
                  <c:v>2005Q4</c:v>
                </c:pt>
                <c:pt idx="24">
                  <c:v>2006Q1</c:v>
                </c:pt>
                <c:pt idx="25">
                  <c:v>2006Q2</c:v>
                </c:pt>
                <c:pt idx="26">
                  <c:v>2006Q3</c:v>
                </c:pt>
                <c:pt idx="27">
                  <c:v>2006Q4</c:v>
                </c:pt>
                <c:pt idx="28">
                  <c:v>2007Q1</c:v>
                </c:pt>
                <c:pt idx="29">
                  <c:v>2007Q2</c:v>
                </c:pt>
                <c:pt idx="30">
                  <c:v>2007Q3</c:v>
                </c:pt>
                <c:pt idx="31">
                  <c:v>2007Q4</c:v>
                </c:pt>
                <c:pt idx="32">
                  <c:v>2008Q1</c:v>
                </c:pt>
                <c:pt idx="33">
                  <c:v>2008Q2</c:v>
                </c:pt>
                <c:pt idx="34">
                  <c:v>2008Q3</c:v>
                </c:pt>
                <c:pt idx="35">
                  <c:v>2008Q4</c:v>
                </c:pt>
                <c:pt idx="36">
                  <c:v>2009Q1</c:v>
                </c:pt>
                <c:pt idx="37">
                  <c:v>2009Q2</c:v>
                </c:pt>
                <c:pt idx="38">
                  <c:v>2009Q3</c:v>
                </c:pt>
                <c:pt idx="39">
                  <c:v>2009Q4</c:v>
                </c:pt>
                <c:pt idx="40">
                  <c:v>2010Q1</c:v>
                </c:pt>
                <c:pt idx="41">
                  <c:v>2010Q2</c:v>
                </c:pt>
                <c:pt idx="42">
                  <c:v>2010Q3</c:v>
                </c:pt>
                <c:pt idx="43">
                  <c:v>2010Q4</c:v>
                </c:pt>
                <c:pt idx="44">
                  <c:v>2011Q1</c:v>
                </c:pt>
                <c:pt idx="45">
                  <c:v>2011Q2</c:v>
                </c:pt>
                <c:pt idx="46">
                  <c:v>2011Q3</c:v>
                </c:pt>
                <c:pt idx="47">
                  <c:v>2011Q4</c:v>
                </c:pt>
                <c:pt idx="48">
                  <c:v>2012Q1</c:v>
                </c:pt>
                <c:pt idx="49">
                  <c:v>2012Q2</c:v>
                </c:pt>
                <c:pt idx="50">
                  <c:v>2012Q3</c:v>
                </c:pt>
                <c:pt idx="51">
                  <c:v>2012Q4</c:v>
                </c:pt>
                <c:pt idx="52">
                  <c:v>2013Q1</c:v>
                </c:pt>
                <c:pt idx="53">
                  <c:v>2013Q2</c:v>
                </c:pt>
                <c:pt idx="54">
                  <c:v>2013Q3</c:v>
                </c:pt>
                <c:pt idx="55">
                  <c:v>2013Q4</c:v>
                </c:pt>
                <c:pt idx="56">
                  <c:v>2014Q1</c:v>
                </c:pt>
                <c:pt idx="57">
                  <c:v>2014Q2</c:v>
                </c:pt>
                <c:pt idx="58">
                  <c:v>2014Q3</c:v>
                </c:pt>
                <c:pt idx="59">
                  <c:v>2014Q4</c:v>
                </c:pt>
                <c:pt idx="60">
                  <c:v>2015Q1</c:v>
                </c:pt>
                <c:pt idx="61">
                  <c:v>2015Q2</c:v>
                </c:pt>
                <c:pt idx="62">
                  <c:v>2015Q3</c:v>
                </c:pt>
                <c:pt idx="63">
                  <c:v>2015Q4</c:v>
                </c:pt>
                <c:pt idx="64">
                  <c:v>2016Q1</c:v>
                </c:pt>
                <c:pt idx="65">
                  <c:v>2016Q2</c:v>
                </c:pt>
                <c:pt idx="66">
                  <c:v>2016Q3</c:v>
                </c:pt>
                <c:pt idx="67">
                  <c:v>2016Q4</c:v>
                </c:pt>
                <c:pt idx="68">
                  <c:v>2017Q1</c:v>
                </c:pt>
                <c:pt idx="69">
                  <c:v>2017Q2</c:v>
                </c:pt>
                <c:pt idx="70">
                  <c:v>2017Q3</c:v>
                </c:pt>
                <c:pt idx="71">
                  <c:v>2017Q4</c:v>
                </c:pt>
                <c:pt idx="72">
                  <c:v>2018Q1</c:v>
                </c:pt>
                <c:pt idx="73">
                  <c:v>2018Q2</c:v>
                </c:pt>
                <c:pt idx="74">
                  <c:v>2018Q3</c:v>
                </c:pt>
                <c:pt idx="75">
                  <c:v>2018Q4</c:v>
                </c:pt>
                <c:pt idx="76">
                  <c:v>2019Q1</c:v>
                </c:pt>
                <c:pt idx="77">
                  <c:v>2019Q2</c:v>
                </c:pt>
                <c:pt idx="78">
                  <c:v>2019Q3</c:v>
                </c:pt>
                <c:pt idx="79">
                  <c:v>2019Q4</c:v>
                </c:pt>
                <c:pt idx="80">
                  <c:v>2020Q1</c:v>
                </c:pt>
                <c:pt idx="81">
                  <c:v>2020Q2</c:v>
                </c:pt>
                <c:pt idx="82">
                  <c:v>2020Q3</c:v>
                </c:pt>
                <c:pt idx="83">
                  <c:v>2020Q4</c:v>
                </c:pt>
                <c:pt idx="84">
                  <c:v>2021Q1</c:v>
                </c:pt>
                <c:pt idx="85">
                  <c:v>2021Q2</c:v>
                </c:pt>
                <c:pt idx="86">
                  <c:v>2021Q3</c:v>
                </c:pt>
                <c:pt idx="87">
                  <c:v>2021Q4</c:v>
                </c:pt>
                <c:pt idx="88">
                  <c:v>2022Q1</c:v>
                </c:pt>
                <c:pt idx="89">
                  <c:v>2022Q2</c:v>
                </c:pt>
              </c:strCache>
            </c:strRef>
          </c:cat>
          <c:val>
            <c:numRef>
              <c:f>'Chart 4 New (NJ)'!$B$224:$B$313</c:f>
              <c:numCache>
                <c:formatCode>_(* #,##0_);_(* \(#,##0\);_(* "-"??_);_(@_)</c:formatCode>
                <c:ptCount val="90"/>
                <c:pt idx="0">
                  <c:v>181316</c:v>
                </c:pt>
                <c:pt idx="1">
                  <c:v>189967</c:v>
                </c:pt>
                <c:pt idx="2">
                  <c:v>194000</c:v>
                </c:pt>
                <c:pt idx="3">
                  <c:v>197456</c:v>
                </c:pt>
                <c:pt idx="4">
                  <c:v>201270</c:v>
                </c:pt>
                <c:pt idx="5">
                  <c:v>210790</c:v>
                </c:pt>
                <c:pt idx="6">
                  <c:v>217699</c:v>
                </c:pt>
                <c:pt idx="7">
                  <c:v>220361</c:v>
                </c:pt>
                <c:pt idx="8">
                  <c:v>225483</c:v>
                </c:pt>
                <c:pt idx="9">
                  <c:v>239466</c:v>
                </c:pt>
                <c:pt idx="10">
                  <c:v>249894</c:v>
                </c:pt>
                <c:pt idx="11">
                  <c:v>256578</c:v>
                </c:pt>
                <c:pt idx="12">
                  <c:v>262148</c:v>
                </c:pt>
                <c:pt idx="13">
                  <c:v>274569</c:v>
                </c:pt>
                <c:pt idx="14">
                  <c:v>282416</c:v>
                </c:pt>
                <c:pt idx="15">
                  <c:v>287863</c:v>
                </c:pt>
                <c:pt idx="16">
                  <c:v>297305</c:v>
                </c:pt>
                <c:pt idx="17">
                  <c:v>313878</c:v>
                </c:pt>
                <c:pt idx="18">
                  <c:v>324582</c:v>
                </c:pt>
                <c:pt idx="19">
                  <c:v>332216</c:v>
                </c:pt>
                <c:pt idx="20">
                  <c:v>343366</c:v>
                </c:pt>
                <c:pt idx="21">
                  <c:v>361734</c:v>
                </c:pt>
                <c:pt idx="22">
                  <c:v>372807</c:v>
                </c:pt>
                <c:pt idx="23">
                  <c:v>375877</c:v>
                </c:pt>
                <c:pt idx="24">
                  <c:v>380296</c:v>
                </c:pt>
                <c:pt idx="25">
                  <c:v>386962</c:v>
                </c:pt>
                <c:pt idx="26">
                  <c:v>380043</c:v>
                </c:pt>
                <c:pt idx="27">
                  <c:v>373776</c:v>
                </c:pt>
                <c:pt idx="28">
                  <c:v>375222</c:v>
                </c:pt>
                <c:pt idx="29">
                  <c:v>380070</c:v>
                </c:pt>
                <c:pt idx="30">
                  <c:v>371460</c:v>
                </c:pt>
                <c:pt idx="31">
                  <c:v>361979</c:v>
                </c:pt>
                <c:pt idx="32">
                  <c:v>355260</c:v>
                </c:pt>
                <c:pt idx="33">
                  <c:v>354095</c:v>
                </c:pt>
                <c:pt idx="34">
                  <c:v>344533</c:v>
                </c:pt>
                <c:pt idx="35">
                  <c:v>332083</c:v>
                </c:pt>
                <c:pt idx="36">
                  <c:v>320936</c:v>
                </c:pt>
                <c:pt idx="37">
                  <c:v>321378</c:v>
                </c:pt>
                <c:pt idx="38">
                  <c:v>317854</c:v>
                </c:pt>
                <c:pt idx="39">
                  <c:v>313894</c:v>
                </c:pt>
                <c:pt idx="40">
                  <c:v>311133</c:v>
                </c:pt>
                <c:pt idx="41">
                  <c:v>313904</c:v>
                </c:pt>
                <c:pt idx="42">
                  <c:v>301698</c:v>
                </c:pt>
                <c:pt idx="43">
                  <c:v>295070</c:v>
                </c:pt>
                <c:pt idx="44">
                  <c:v>290583</c:v>
                </c:pt>
                <c:pt idx="45">
                  <c:v>293971</c:v>
                </c:pt>
                <c:pt idx="46">
                  <c:v>285829</c:v>
                </c:pt>
                <c:pt idx="47">
                  <c:v>279686</c:v>
                </c:pt>
                <c:pt idx="48">
                  <c:v>277327</c:v>
                </c:pt>
                <c:pt idx="49">
                  <c:v>284087</c:v>
                </c:pt>
                <c:pt idx="50">
                  <c:v>282162</c:v>
                </c:pt>
                <c:pt idx="51">
                  <c:v>281789</c:v>
                </c:pt>
                <c:pt idx="52">
                  <c:v>282986</c:v>
                </c:pt>
                <c:pt idx="53">
                  <c:v>292688</c:v>
                </c:pt>
                <c:pt idx="54">
                  <c:v>294679</c:v>
                </c:pt>
                <c:pt idx="55">
                  <c:v>292670</c:v>
                </c:pt>
                <c:pt idx="56">
                  <c:v>294867</c:v>
                </c:pt>
                <c:pt idx="57">
                  <c:v>304031</c:v>
                </c:pt>
                <c:pt idx="58">
                  <c:v>301520</c:v>
                </c:pt>
                <c:pt idx="59">
                  <c:v>299494</c:v>
                </c:pt>
                <c:pt idx="60">
                  <c:v>300269</c:v>
                </c:pt>
                <c:pt idx="61">
                  <c:v>310259</c:v>
                </c:pt>
                <c:pt idx="62">
                  <c:v>308642</c:v>
                </c:pt>
                <c:pt idx="63">
                  <c:v>304982</c:v>
                </c:pt>
                <c:pt idx="64">
                  <c:v>306347</c:v>
                </c:pt>
                <c:pt idx="65">
                  <c:v>315822</c:v>
                </c:pt>
                <c:pt idx="66">
                  <c:v>316557</c:v>
                </c:pt>
                <c:pt idx="67">
                  <c:v>313989</c:v>
                </c:pt>
                <c:pt idx="68">
                  <c:v>316944</c:v>
                </c:pt>
                <c:pt idx="69">
                  <c:v>327239</c:v>
                </c:pt>
                <c:pt idx="70">
                  <c:v>328579</c:v>
                </c:pt>
                <c:pt idx="71">
                  <c:v>327128</c:v>
                </c:pt>
                <c:pt idx="72">
                  <c:v>331780</c:v>
                </c:pt>
                <c:pt idx="73">
                  <c:v>339919</c:v>
                </c:pt>
                <c:pt idx="74">
                  <c:v>340121</c:v>
                </c:pt>
                <c:pt idx="75">
                  <c:v>338557</c:v>
                </c:pt>
                <c:pt idx="76">
                  <c:v>340741</c:v>
                </c:pt>
                <c:pt idx="77">
                  <c:v>349930</c:v>
                </c:pt>
                <c:pt idx="78">
                  <c:v>349510</c:v>
                </c:pt>
                <c:pt idx="79">
                  <c:v>348600</c:v>
                </c:pt>
                <c:pt idx="80">
                  <c:v>356525</c:v>
                </c:pt>
                <c:pt idx="81">
                  <c:v>365044</c:v>
                </c:pt>
                <c:pt idx="82">
                  <c:v>385078</c:v>
                </c:pt>
                <c:pt idx="83">
                  <c:v>395030</c:v>
                </c:pt>
                <c:pt idx="84">
                  <c:v>409575</c:v>
                </c:pt>
                <c:pt idx="85">
                  <c:v>434198</c:v>
                </c:pt>
                <c:pt idx="86">
                  <c:v>443784</c:v>
                </c:pt>
                <c:pt idx="87">
                  <c:v>451848</c:v>
                </c:pt>
                <c:pt idx="88">
                  <c:v>475626</c:v>
                </c:pt>
                <c:pt idx="89">
                  <c:v>500993</c:v>
                </c:pt>
              </c:numCache>
            </c:numRef>
          </c:val>
          <c:smooth val="0"/>
          <c:extLst>
            <c:ext xmlns:c16="http://schemas.microsoft.com/office/drawing/2014/chart" uri="{C3380CC4-5D6E-409C-BE32-E72D297353CC}">
              <c16:uniqueId val="{00000000-BFAD-4D2E-9B7F-F73EEE61AC20}"/>
            </c:ext>
          </c:extLst>
        </c:ser>
        <c:dLbls>
          <c:showLegendKey val="0"/>
          <c:showVal val="0"/>
          <c:showCatName val="0"/>
          <c:showSerName val="0"/>
          <c:showPercent val="0"/>
          <c:showBubbleSize val="0"/>
        </c:dLbls>
        <c:marker val="1"/>
        <c:smooth val="0"/>
        <c:axId val="2060175999"/>
        <c:axId val="2060169759"/>
      </c:lineChart>
      <c:lineChart>
        <c:grouping val="standard"/>
        <c:varyColors val="0"/>
        <c:ser>
          <c:idx val="1"/>
          <c:order val="1"/>
          <c:tx>
            <c:strRef>
              <c:f>'Chart 4 New (NJ)'!$C$223</c:f>
              <c:strCache>
                <c:ptCount val="1"/>
                <c:pt idx="0">
                  <c:v>Home Equity as Percentage of Housing Value</c:v>
                </c:pt>
              </c:strCache>
            </c:strRef>
          </c:tx>
          <c:spPr>
            <a:ln w="25400" cap="rnd">
              <a:solidFill>
                <a:srgbClr val="FDBF11"/>
              </a:solidFill>
              <a:round/>
            </a:ln>
            <a:effectLst/>
          </c:spPr>
          <c:marker>
            <c:symbol val="none"/>
          </c:marker>
          <c:cat>
            <c:strRef>
              <c:f>'Chart 4 New (NJ)'!$A$224:$A$313</c:f>
              <c:strCache>
                <c:ptCount val="90"/>
                <c:pt idx="0">
                  <c:v>2000Q1</c:v>
                </c:pt>
                <c:pt idx="1">
                  <c:v>2000Q2</c:v>
                </c:pt>
                <c:pt idx="2">
                  <c:v>2000Q3</c:v>
                </c:pt>
                <c:pt idx="3">
                  <c:v>2000Q4</c:v>
                </c:pt>
                <c:pt idx="4">
                  <c:v>2001Q1</c:v>
                </c:pt>
                <c:pt idx="5">
                  <c:v>2001Q2</c:v>
                </c:pt>
                <c:pt idx="6">
                  <c:v>2001Q3</c:v>
                </c:pt>
                <c:pt idx="7">
                  <c:v>2001Q4</c:v>
                </c:pt>
                <c:pt idx="8">
                  <c:v>2002Q1</c:v>
                </c:pt>
                <c:pt idx="9">
                  <c:v>2002Q2</c:v>
                </c:pt>
                <c:pt idx="10">
                  <c:v>2002Q3</c:v>
                </c:pt>
                <c:pt idx="11">
                  <c:v>2002Q4</c:v>
                </c:pt>
                <c:pt idx="12">
                  <c:v>2003Q1</c:v>
                </c:pt>
                <c:pt idx="13">
                  <c:v>2003Q2</c:v>
                </c:pt>
                <c:pt idx="14">
                  <c:v>2003Q3</c:v>
                </c:pt>
                <c:pt idx="15">
                  <c:v>2003Q4</c:v>
                </c:pt>
                <c:pt idx="16">
                  <c:v>2004Q1</c:v>
                </c:pt>
                <c:pt idx="17">
                  <c:v>2004Q2</c:v>
                </c:pt>
                <c:pt idx="18">
                  <c:v>2004Q3</c:v>
                </c:pt>
                <c:pt idx="19">
                  <c:v>2004Q4</c:v>
                </c:pt>
                <c:pt idx="20">
                  <c:v>2005Q1</c:v>
                </c:pt>
                <c:pt idx="21">
                  <c:v>2005Q2</c:v>
                </c:pt>
                <c:pt idx="22">
                  <c:v>2005Q3</c:v>
                </c:pt>
                <c:pt idx="23">
                  <c:v>2005Q4</c:v>
                </c:pt>
                <c:pt idx="24">
                  <c:v>2006Q1</c:v>
                </c:pt>
                <c:pt idx="25">
                  <c:v>2006Q2</c:v>
                </c:pt>
                <c:pt idx="26">
                  <c:v>2006Q3</c:v>
                </c:pt>
                <c:pt idx="27">
                  <c:v>2006Q4</c:v>
                </c:pt>
                <c:pt idx="28">
                  <c:v>2007Q1</c:v>
                </c:pt>
                <c:pt idx="29">
                  <c:v>2007Q2</c:v>
                </c:pt>
                <c:pt idx="30">
                  <c:v>2007Q3</c:v>
                </c:pt>
                <c:pt idx="31">
                  <c:v>2007Q4</c:v>
                </c:pt>
                <c:pt idx="32">
                  <c:v>2008Q1</c:v>
                </c:pt>
                <c:pt idx="33">
                  <c:v>2008Q2</c:v>
                </c:pt>
                <c:pt idx="34">
                  <c:v>2008Q3</c:v>
                </c:pt>
                <c:pt idx="35">
                  <c:v>2008Q4</c:v>
                </c:pt>
                <c:pt idx="36">
                  <c:v>2009Q1</c:v>
                </c:pt>
                <c:pt idx="37">
                  <c:v>2009Q2</c:v>
                </c:pt>
                <c:pt idx="38">
                  <c:v>2009Q3</c:v>
                </c:pt>
                <c:pt idx="39">
                  <c:v>2009Q4</c:v>
                </c:pt>
                <c:pt idx="40">
                  <c:v>2010Q1</c:v>
                </c:pt>
                <c:pt idx="41">
                  <c:v>2010Q2</c:v>
                </c:pt>
                <c:pt idx="42">
                  <c:v>2010Q3</c:v>
                </c:pt>
                <c:pt idx="43">
                  <c:v>2010Q4</c:v>
                </c:pt>
                <c:pt idx="44">
                  <c:v>2011Q1</c:v>
                </c:pt>
                <c:pt idx="45">
                  <c:v>2011Q2</c:v>
                </c:pt>
                <c:pt idx="46">
                  <c:v>2011Q3</c:v>
                </c:pt>
                <c:pt idx="47">
                  <c:v>2011Q4</c:v>
                </c:pt>
                <c:pt idx="48">
                  <c:v>2012Q1</c:v>
                </c:pt>
                <c:pt idx="49">
                  <c:v>2012Q2</c:v>
                </c:pt>
                <c:pt idx="50">
                  <c:v>2012Q3</c:v>
                </c:pt>
                <c:pt idx="51">
                  <c:v>2012Q4</c:v>
                </c:pt>
                <c:pt idx="52">
                  <c:v>2013Q1</c:v>
                </c:pt>
                <c:pt idx="53">
                  <c:v>2013Q2</c:v>
                </c:pt>
                <c:pt idx="54">
                  <c:v>2013Q3</c:v>
                </c:pt>
                <c:pt idx="55">
                  <c:v>2013Q4</c:v>
                </c:pt>
                <c:pt idx="56">
                  <c:v>2014Q1</c:v>
                </c:pt>
                <c:pt idx="57">
                  <c:v>2014Q2</c:v>
                </c:pt>
                <c:pt idx="58">
                  <c:v>2014Q3</c:v>
                </c:pt>
                <c:pt idx="59">
                  <c:v>2014Q4</c:v>
                </c:pt>
                <c:pt idx="60">
                  <c:v>2015Q1</c:v>
                </c:pt>
                <c:pt idx="61">
                  <c:v>2015Q2</c:v>
                </c:pt>
                <c:pt idx="62">
                  <c:v>2015Q3</c:v>
                </c:pt>
                <c:pt idx="63">
                  <c:v>2015Q4</c:v>
                </c:pt>
                <c:pt idx="64">
                  <c:v>2016Q1</c:v>
                </c:pt>
                <c:pt idx="65">
                  <c:v>2016Q2</c:v>
                </c:pt>
                <c:pt idx="66">
                  <c:v>2016Q3</c:v>
                </c:pt>
                <c:pt idx="67">
                  <c:v>2016Q4</c:v>
                </c:pt>
                <c:pt idx="68">
                  <c:v>2017Q1</c:v>
                </c:pt>
                <c:pt idx="69">
                  <c:v>2017Q2</c:v>
                </c:pt>
                <c:pt idx="70">
                  <c:v>2017Q3</c:v>
                </c:pt>
                <c:pt idx="71">
                  <c:v>2017Q4</c:v>
                </c:pt>
                <c:pt idx="72">
                  <c:v>2018Q1</c:v>
                </c:pt>
                <c:pt idx="73">
                  <c:v>2018Q2</c:v>
                </c:pt>
                <c:pt idx="74">
                  <c:v>2018Q3</c:v>
                </c:pt>
                <c:pt idx="75">
                  <c:v>2018Q4</c:v>
                </c:pt>
                <c:pt idx="76">
                  <c:v>2019Q1</c:v>
                </c:pt>
                <c:pt idx="77">
                  <c:v>2019Q2</c:v>
                </c:pt>
                <c:pt idx="78">
                  <c:v>2019Q3</c:v>
                </c:pt>
                <c:pt idx="79">
                  <c:v>2019Q4</c:v>
                </c:pt>
                <c:pt idx="80">
                  <c:v>2020Q1</c:v>
                </c:pt>
                <c:pt idx="81">
                  <c:v>2020Q2</c:v>
                </c:pt>
                <c:pt idx="82">
                  <c:v>2020Q3</c:v>
                </c:pt>
                <c:pt idx="83">
                  <c:v>2020Q4</c:v>
                </c:pt>
                <c:pt idx="84">
                  <c:v>2021Q1</c:v>
                </c:pt>
                <c:pt idx="85">
                  <c:v>2021Q2</c:v>
                </c:pt>
                <c:pt idx="86">
                  <c:v>2021Q3</c:v>
                </c:pt>
                <c:pt idx="87">
                  <c:v>2021Q4</c:v>
                </c:pt>
                <c:pt idx="88">
                  <c:v>2022Q1</c:v>
                </c:pt>
                <c:pt idx="89">
                  <c:v>2022Q2</c:v>
                </c:pt>
              </c:strCache>
            </c:strRef>
          </c:cat>
          <c:val>
            <c:numRef>
              <c:f>'Chart 4 New (NJ)'!$C$224:$C$313</c:f>
              <c:numCache>
                <c:formatCode>General</c:formatCode>
                <c:ptCount val="90"/>
                <c:pt idx="38" formatCode="0.0%">
                  <c:v>0.37537155630000002</c:v>
                </c:pt>
                <c:pt idx="39" formatCode="0.0%">
                  <c:v>0.3683159647</c:v>
                </c:pt>
                <c:pt idx="40" formatCode="0.0%">
                  <c:v>0.37475258810000001</c:v>
                </c:pt>
                <c:pt idx="41" formatCode="0.0%">
                  <c:v>0.37655263150000001</c:v>
                </c:pt>
                <c:pt idx="42" formatCode="0.0%">
                  <c:v>0.37799026629999999</c:v>
                </c:pt>
                <c:pt idx="43" formatCode="0.0%">
                  <c:v>0.36815229620000001</c:v>
                </c:pt>
                <c:pt idx="44" formatCode="0.0%">
                  <c:v>0.36763255140000001</c:v>
                </c:pt>
                <c:pt idx="45" formatCode="0.0%">
                  <c:v>0.36231654990000001</c:v>
                </c:pt>
                <c:pt idx="46" formatCode="0.0%">
                  <c:v>0.36180243839999998</c:v>
                </c:pt>
                <c:pt idx="47" formatCode="0.0%">
                  <c:v>0.35142024589999998</c:v>
                </c:pt>
                <c:pt idx="48" formatCode="0.0%">
                  <c:v>0.35439151429999999</c:v>
                </c:pt>
                <c:pt idx="49" formatCode="0.0%">
                  <c:v>0.35932752610000002</c:v>
                </c:pt>
                <c:pt idx="50" formatCode="0.0%">
                  <c:v>0.35755589440000002</c:v>
                </c:pt>
                <c:pt idx="51" formatCode="0.0%">
                  <c:v>0.34492209489999998</c:v>
                </c:pt>
                <c:pt idx="52" formatCode="0.0%">
                  <c:v>0.33952853599999999</c:v>
                </c:pt>
                <c:pt idx="53" formatCode="0.0%">
                  <c:v>0.38309595019999998</c:v>
                </c:pt>
                <c:pt idx="54" formatCode="0.0%">
                  <c:v>0.40040458779999999</c:v>
                </c:pt>
                <c:pt idx="55" formatCode="0.0%">
                  <c:v>0.38987312410000002</c:v>
                </c:pt>
                <c:pt idx="56" formatCode="0.0%">
                  <c:v>0.38645741550000001</c:v>
                </c:pt>
                <c:pt idx="57" formatCode="0.0%">
                  <c:v>0.40204311729999997</c:v>
                </c:pt>
                <c:pt idx="58" formatCode="0.0%">
                  <c:v>0.41432819440000002</c:v>
                </c:pt>
                <c:pt idx="59" formatCode="0.0%">
                  <c:v>0.39843439889999999</c:v>
                </c:pt>
                <c:pt idx="60" formatCode="0.0%">
                  <c:v>0.39404620880000002</c:v>
                </c:pt>
                <c:pt idx="61" formatCode="0.0%">
                  <c:v>0.41144591349999998</c:v>
                </c:pt>
                <c:pt idx="62" formatCode="0.0%">
                  <c:v>0.4164666407</c:v>
                </c:pt>
                <c:pt idx="63" formatCode="0.0%">
                  <c:v>0.4061032376</c:v>
                </c:pt>
                <c:pt idx="64" formatCode="0.0%">
                  <c:v>0.39816542300000002</c:v>
                </c:pt>
                <c:pt idx="65" formatCode="0.0%">
                  <c:v>0.41455278130000001</c:v>
                </c:pt>
                <c:pt idx="66" formatCode="0.0%">
                  <c:v>0.42129087879999999</c:v>
                </c:pt>
                <c:pt idx="67" formatCode="0.0%">
                  <c:v>0.41362301870000001</c:v>
                </c:pt>
                <c:pt idx="68" formatCode="0.0%">
                  <c:v>0.4092382423</c:v>
                </c:pt>
                <c:pt idx="69" formatCode="0.0%">
                  <c:v>0.4253022025</c:v>
                </c:pt>
                <c:pt idx="70" formatCode="0.0%">
                  <c:v>0.43537197370000003</c:v>
                </c:pt>
                <c:pt idx="71" formatCode="0.0%">
                  <c:v>0.43143526729999998</c:v>
                </c:pt>
                <c:pt idx="72" formatCode="0.0%">
                  <c:v>0.42987938689999999</c:v>
                </c:pt>
                <c:pt idx="73" formatCode="0.0%">
                  <c:v>0.43932877139999998</c:v>
                </c:pt>
                <c:pt idx="74" formatCode="0.0%">
                  <c:v>0.44140872920000002</c:v>
                </c:pt>
                <c:pt idx="75" formatCode="0.0%">
                  <c:v>0.43964522919999999</c:v>
                </c:pt>
                <c:pt idx="76" formatCode="0.0%">
                  <c:v>0.43541447179999998</c:v>
                </c:pt>
                <c:pt idx="77" formatCode="0.0%">
                  <c:v>0.44250323380000001</c:v>
                </c:pt>
                <c:pt idx="78" formatCode="0.0%">
                  <c:v>0.44221205969999999</c:v>
                </c:pt>
                <c:pt idx="79" formatCode="0.0%">
                  <c:v>0.44755991890000002</c:v>
                </c:pt>
                <c:pt idx="80" formatCode="0.0%">
                  <c:v>0.44808317310000001</c:v>
                </c:pt>
                <c:pt idx="81" formatCode="0.0%">
                  <c:v>0.45450916340000003</c:v>
                </c:pt>
                <c:pt idx="82" formatCode="0.0%">
                  <c:v>0.46702821080000001</c:v>
                </c:pt>
                <c:pt idx="83" formatCode="0.0%">
                  <c:v>0.483255671</c:v>
                </c:pt>
                <c:pt idx="84" formatCode="0.0%">
                  <c:v>0.49515770539999998</c:v>
                </c:pt>
                <c:pt idx="85" formatCode="0.0%">
                  <c:v>0.51245280169999996</c:v>
                </c:pt>
                <c:pt idx="86" formatCode="0.0%">
                  <c:v>0.52192921800000003</c:v>
                </c:pt>
                <c:pt idx="87" formatCode="0.0%">
                  <c:v>0.527603453</c:v>
                </c:pt>
                <c:pt idx="88" formatCode="0.0%">
                  <c:v>0.53758271550000003</c:v>
                </c:pt>
                <c:pt idx="89" formatCode="0.0%">
                  <c:v>0.55653271429999995</c:v>
                </c:pt>
              </c:numCache>
            </c:numRef>
          </c:val>
          <c:smooth val="0"/>
          <c:extLst>
            <c:ext xmlns:c16="http://schemas.microsoft.com/office/drawing/2014/chart" uri="{C3380CC4-5D6E-409C-BE32-E72D297353CC}">
              <c16:uniqueId val="{00000001-BFAD-4D2E-9B7F-F73EEE61AC20}"/>
            </c:ext>
          </c:extLst>
        </c:ser>
        <c:dLbls>
          <c:showLegendKey val="0"/>
          <c:showVal val="0"/>
          <c:showCatName val="0"/>
          <c:showSerName val="0"/>
          <c:showPercent val="0"/>
          <c:showBubbleSize val="0"/>
        </c:dLbls>
        <c:marker val="1"/>
        <c:smooth val="0"/>
        <c:axId val="2060318687"/>
        <c:axId val="2060297055"/>
      </c:lineChart>
      <c:catAx>
        <c:axId val="2060175999"/>
        <c:scaling>
          <c:orientation val="minMax"/>
        </c:scaling>
        <c:delete val="0"/>
        <c:axPos val="b"/>
        <c:numFmt formatCode="General" sourceLinked="1"/>
        <c:majorTickMark val="out"/>
        <c:minorTickMark val="none"/>
        <c:tickLblPos val="nextTo"/>
        <c:spPr>
          <a:noFill/>
          <a:ln w="12700" cap="flat" cmpd="sng" algn="ctr">
            <a:solidFill>
              <a:srgbClr val="000000">
                <a:lumMod val="100000"/>
              </a:srgbClr>
            </a:solidFill>
            <a:round/>
          </a:ln>
          <a:effectLst/>
        </c:spPr>
        <c:txPr>
          <a:bodyPr rot="-60000000" spcFirstLastPara="1" vertOverflow="ellipsis" vert="horz" wrap="square" anchor="ctr" anchorCtr="1"/>
          <a:lstStyle/>
          <a:p>
            <a:pPr>
              <a:defRPr sz="800" b="0" i="0" u="none" strike="noStrike" kern="1200" baseline="0">
                <a:solidFill>
                  <a:srgbClr val="000000"/>
                </a:solidFill>
                <a:latin typeface="Lato"/>
                <a:ea typeface="Lato"/>
                <a:cs typeface="Lato"/>
              </a:defRPr>
            </a:pPr>
            <a:endParaRPr lang="en-US"/>
          </a:p>
        </c:txPr>
        <c:crossAx val="2060169759"/>
        <c:crosses val="autoZero"/>
        <c:auto val="1"/>
        <c:lblAlgn val="ctr"/>
        <c:lblOffset val="100"/>
        <c:noMultiLvlLbl val="0"/>
      </c:catAx>
      <c:valAx>
        <c:axId val="2060169759"/>
        <c:scaling>
          <c:orientation val="minMax"/>
        </c:scaling>
        <c:delete val="0"/>
        <c:axPos val="l"/>
        <c:majorGridlines>
          <c:spPr>
            <a:ln w="12700" cap="flat" cmpd="sng" algn="ctr">
              <a:solidFill>
                <a:srgbClr val="DDDDDD"/>
              </a:solidFill>
              <a:prstDash val="solid"/>
              <a:round/>
            </a:ln>
            <a:effectLst/>
          </c:spPr>
        </c:majorGridlines>
        <c:numFmt formatCode="_(* #,##0_);_(* \(#,##0\);_(* &quot;-&quot;??_);_(@_)" sourceLinked="1"/>
        <c:majorTickMark val="out"/>
        <c:minorTickMark val="none"/>
        <c:tickLblPos val="nextTo"/>
        <c:spPr>
          <a:noFill/>
          <a:ln>
            <a:noFill/>
          </a:ln>
          <a:effectLst/>
          <a:extLs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200" b="0" i="0" u="none" strike="noStrike" kern="1200" baseline="0">
                <a:solidFill>
                  <a:srgbClr val="000000"/>
                </a:solidFill>
                <a:latin typeface="Lato"/>
                <a:ea typeface="Lato"/>
                <a:cs typeface="Lato"/>
              </a:defRPr>
            </a:pPr>
            <a:endParaRPr lang="en-US"/>
          </a:p>
        </c:txPr>
        <c:crossAx val="2060175999"/>
        <c:crosses val="autoZero"/>
        <c:crossBetween val="midCat"/>
        <c:dispUnits>
          <c:builtInUnit val="thousands"/>
        </c:dispUnits>
      </c:valAx>
      <c:valAx>
        <c:axId val="2060297055"/>
        <c:scaling>
          <c:orientation val="minMax"/>
          <c:max val="0.8"/>
        </c:scaling>
        <c:delete val="0"/>
        <c:axPos val="r"/>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Lato"/>
                <a:ea typeface="Lato"/>
                <a:cs typeface="Lato"/>
              </a:defRPr>
            </a:pPr>
            <a:endParaRPr lang="en-US"/>
          </a:p>
        </c:txPr>
        <c:crossAx val="2060318687"/>
        <c:crosses val="max"/>
        <c:crossBetween val="between"/>
      </c:valAx>
      <c:catAx>
        <c:axId val="2060318687"/>
        <c:scaling>
          <c:orientation val="minMax"/>
        </c:scaling>
        <c:delete val="1"/>
        <c:axPos val="b"/>
        <c:numFmt formatCode="General" sourceLinked="1"/>
        <c:majorTickMark val="out"/>
        <c:minorTickMark val="none"/>
        <c:tickLblPos val="nextTo"/>
        <c:crossAx val="2060297055"/>
        <c:crosses val="autoZero"/>
        <c:auto val="1"/>
        <c:lblAlgn val="ctr"/>
        <c:lblOffset val="100"/>
        <c:noMultiLvlLbl val="0"/>
      </c:catAx>
      <c:spPr>
        <a:noFill/>
        <a:ln>
          <a:noFill/>
        </a:ln>
        <a:effectLst/>
      </c:spPr>
    </c:plotArea>
    <c:legend>
      <c:legendPos val="b"/>
      <c:layout>
        <c:manualLayout>
          <c:xMode val="edge"/>
          <c:yMode val="edge"/>
          <c:x val="0"/>
          <c:y val="9.4968379018289292E-2"/>
          <c:w val="1"/>
          <c:h val="5.0671620417954054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000000"/>
              </a:solidFill>
              <a:latin typeface="Lato"/>
              <a:ea typeface="Lato"/>
              <a:cs typeface="Lato"/>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25400" cap="flat" cmpd="sng" algn="ctr">
      <a:noFill/>
      <a:round/>
    </a:ln>
    <a:effectLst/>
  </c:spPr>
  <c:txPr>
    <a:bodyPr/>
    <a:lstStyle/>
    <a:p>
      <a:pPr>
        <a:defRPr>
          <a:latin typeface="Lato"/>
          <a:ea typeface="Lato"/>
          <a:cs typeface="Lato"/>
        </a:defRPr>
      </a:pPr>
      <a:endParaRPr lang="en-US"/>
    </a:p>
  </c:txPr>
  <c:externalData r:id="rId4">
    <c:autoUpdate val="0"/>
  </c:externalData>
  <c:userShapes r:id="rId5"/>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61478771018219E-2"/>
          <c:y val="6.5899729145080077E-2"/>
          <c:w val="0.93314512453018972"/>
          <c:h val="0.79236061878533381"/>
        </c:manualLayout>
      </c:layout>
      <c:barChart>
        <c:barDir val="col"/>
        <c:grouping val="clustered"/>
        <c:varyColors val="0"/>
        <c:ser>
          <c:idx val="0"/>
          <c:order val="0"/>
          <c:tx>
            <c:strRef>
              <c:f>Sheet2!$C$11</c:f>
              <c:strCache>
                <c:ptCount val="1"/>
                <c:pt idx="0">
                  <c:v>Increasing Demand</c:v>
                </c:pt>
              </c:strCache>
            </c:strRef>
          </c:tx>
          <c:spPr>
            <a:solidFill>
              <a:srgbClr val="169CEC"/>
            </a:solidFill>
            <a:ln>
              <a:noFill/>
            </a:ln>
            <a:effectLst/>
          </c:spPr>
          <c:invertIfNegative val="0"/>
          <c:cat>
            <c:strRef>
              <c:f>Sheet2!$D$10:$F$10</c:f>
              <c:strCache>
                <c:ptCount val="3"/>
                <c:pt idx="0">
                  <c:v>Overall</c:v>
                </c:pt>
                <c:pt idx="1">
                  <c:v>Large Banks</c:v>
                </c:pt>
                <c:pt idx="2">
                  <c:v>Other (Smaller and Regional) Banks</c:v>
                </c:pt>
              </c:strCache>
            </c:strRef>
          </c:cat>
          <c:val>
            <c:numRef>
              <c:f>Sheet2!$D$11:$F$11</c:f>
              <c:numCache>
                <c:formatCode>General</c:formatCode>
                <c:ptCount val="3"/>
                <c:pt idx="0">
                  <c:v>37.6</c:v>
                </c:pt>
                <c:pt idx="1">
                  <c:v>60</c:v>
                </c:pt>
                <c:pt idx="2">
                  <c:v>19.399999999999999</c:v>
                </c:pt>
              </c:numCache>
            </c:numRef>
          </c:val>
          <c:extLst>
            <c:ext xmlns:c16="http://schemas.microsoft.com/office/drawing/2014/chart" uri="{C3380CC4-5D6E-409C-BE32-E72D297353CC}">
              <c16:uniqueId val="{00000000-9459-47F2-9021-C03202B096E6}"/>
            </c:ext>
          </c:extLst>
        </c:ser>
        <c:ser>
          <c:idx val="1"/>
          <c:order val="1"/>
          <c:tx>
            <c:strRef>
              <c:f>Sheet2!$C$12</c:f>
              <c:strCache>
                <c:ptCount val="1"/>
                <c:pt idx="0">
                  <c:v>Tightening Supply</c:v>
                </c:pt>
              </c:strCache>
            </c:strRef>
          </c:tx>
          <c:spPr>
            <a:solidFill>
              <a:srgbClr val="FCB300"/>
            </a:solidFill>
            <a:ln>
              <a:noFill/>
            </a:ln>
            <a:effectLst/>
          </c:spPr>
          <c:invertIfNegative val="0"/>
          <c:cat>
            <c:strRef>
              <c:f>Sheet2!$D$10:$F$10</c:f>
              <c:strCache>
                <c:ptCount val="3"/>
                <c:pt idx="0">
                  <c:v>Overall</c:v>
                </c:pt>
                <c:pt idx="1">
                  <c:v>Large Banks</c:v>
                </c:pt>
                <c:pt idx="2">
                  <c:v>Other (Smaller and Regional) Banks</c:v>
                </c:pt>
              </c:strCache>
            </c:strRef>
          </c:cat>
          <c:val>
            <c:numRef>
              <c:f>Sheet2!$D$12:$F$12</c:f>
              <c:numCache>
                <c:formatCode>General</c:formatCode>
                <c:ptCount val="3"/>
                <c:pt idx="0">
                  <c:v>7.1</c:v>
                </c:pt>
                <c:pt idx="1">
                  <c:v>8</c:v>
                </c:pt>
                <c:pt idx="2">
                  <c:v>6.5</c:v>
                </c:pt>
              </c:numCache>
            </c:numRef>
          </c:val>
          <c:extLst>
            <c:ext xmlns:c16="http://schemas.microsoft.com/office/drawing/2014/chart" uri="{C3380CC4-5D6E-409C-BE32-E72D297353CC}">
              <c16:uniqueId val="{00000001-9459-47F2-9021-C03202B096E6}"/>
            </c:ext>
          </c:extLst>
        </c:ser>
        <c:ser>
          <c:idx val="2"/>
          <c:order val="2"/>
          <c:tx>
            <c:strRef>
              <c:f>Sheet2!$C$13</c:f>
              <c:strCache>
                <c:ptCount val="1"/>
                <c:pt idx="0">
                  <c:v>Tight Supply</c:v>
                </c:pt>
              </c:strCache>
            </c:strRef>
          </c:tx>
          <c:spPr>
            <a:solidFill>
              <a:srgbClr val="494546">
                <a:lumMod val="50000"/>
              </a:srgbClr>
            </a:solidFill>
            <a:ln>
              <a:noFill/>
            </a:ln>
            <a:effectLst/>
          </c:spPr>
          <c:invertIfNegative val="0"/>
          <c:cat>
            <c:strRef>
              <c:f>Sheet2!$D$10:$F$10</c:f>
              <c:strCache>
                <c:ptCount val="3"/>
                <c:pt idx="0">
                  <c:v>Overall</c:v>
                </c:pt>
                <c:pt idx="1">
                  <c:v>Large Banks</c:v>
                </c:pt>
                <c:pt idx="2">
                  <c:v>Other (Smaller and Regional) Banks</c:v>
                </c:pt>
              </c:strCache>
            </c:strRef>
          </c:cat>
          <c:val>
            <c:numRef>
              <c:f>Sheet2!$D$13:$F$13</c:f>
              <c:numCache>
                <c:formatCode>General</c:formatCode>
                <c:ptCount val="3"/>
                <c:pt idx="0">
                  <c:v>10.7</c:v>
                </c:pt>
                <c:pt idx="1">
                  <c:v>30.799999999999997</c:v>
                </c:pt>
                <c:pt idx="2">
                  <c:v>-6.6999999999999993</c:v>
                </c:pt>
              </c:numCache>
            </c:numRef>
          </c:val>
          <c:extLst>
            <c:ext xmlns:c16="http://schemas.microsoft.com/office/drawing/2014/chart" uri="{C3380CC4-5D6E-409C-BE32-E72D297353CC}">
              <c16:uniqueId val="{00000002-9459-47F2-9021-C03202B096E6}"/>
            </c:ext>
          </c:extLst>
        </c:ser>
        <c:dLbls>
          <c:showLegendKey val="0"/>
          <c:showVal val="0"/>
          <c:showCatName val="0"/>
          <c:showSerName val="0"/>
          <c:showPercent val="0"/>
          <c:showBubbleSize val="0"/>
        </c:dLbls>
        <c:gapWidth val="219"/>
        <c:overlap val="-27"/>
        <c:axId val="1160847951"/>
        <c:axId val="1168351279"/>
      </c:barChart>
      <c:catAx>
        <c:axId val="1160847951"/>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j-lt"/>
                <a:ea typeface="+mn-ea"/>
                <a:cs typeface="+mn-cs"/>
              </a:defRPr>
            </a:pPr>
            <a:endParaRPr lang="en-US"/>
          </a:p>
        </c:txPr>
        <c:crossAx val="1168351279"/>
        <c:crosses val="autoZero"/>
        <c:auto val="1"/>
        <c:lblAlgn val="ctr"/>
        <c:lblOffset val="100"/>
        <c:noMultiLvlLbl val="0"/>
      </c:catAx>
      <c:valAx>
        <c:axId val="11683512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j-lt"/>
                <a:ea typeface="+mn-ea"/>
                <a:cs typeface="+mn-cs"/>
              </a:defRPr>
            </a:pPr>
            <a:endParaRPr lang="en-US"/>
          </a:p>
        </c:txPr>
        <c:crossAx val="1160847951"/>
        <c:crosses val="autoZero"/>
        <c:crossBetween val="between"/>
        <c:dispUnits>
          <c:builtInUnit val="hundreds"/>
        </c:dispUnits>
      </c:valAx>
      <c:spPr>
        <a:noFill/>
        <a:ln>
          <a:noFill/>
        </a:ln>
        <a:effectLst/>
      </c:spPr>
    </c:plotArea>
    <c:legend>
      <c:legendPos val="b"/>
      <c:layout>
        <c:manualLayout>
          <c:xMode val="edge"/>
          <c:yMode val="edge"/>
          <c:x val="0.26046245957867475"/>
          <c:y val="0"/>
          <c:w val="0.44045903797983654"/>
          <c:h val="5.291141771645670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 (7)'!$C$2</c:f>
              <c:strCache>
                <c:ptCount val="1"/>
                <c:pt idx="0">
                  <c:v>MBA Applications Survey: Terms - Total points - FRM 30-year 80% LTV, (% p.a, NSA)</c:v>
                </c:pt>
              </c:strCache>
            </c:strRef>
          </c:tx>
          <c:spPr>
            <a:ln w="28575" cap="rnd">
              <a:solidFill>
                <a:srgbClr val="169CEC"/>
              </a:solidFill>
              <a:round/>
            </a:ln>
            <a:effectLst/>
          </c:spPr>
          <c:marker>
            <c:symbol val="none"/>
          </c:marker>
          <c:cat>
            <c:numRef>
              <c:f>'Sheet1 (7)'!$A$1154:$A$1698</c:f>
              <c:numCache>
                <c:formatCode>ddmmmyyyy</c:formatCode>
                <c:ptCount val="545"/>
                <c:pt idx="0">
                  <c:v>40914</c:v>
                </c:pt>
                <c:pt idx="1">
                  <c:v>40921</c:v>
                </c:pt>
                <c:pt idx="2">
                  <c:v>40928</c:v>
                </c:pt>
                <c:pt idx="3">
                  <c:v>40935</c:v>
                </c:pt>
                <c:pt idx="4">
                  <c:v>40942</c:v>
                </c:pt>
                <c:pt idx="5">
                  <c:v>40949</c:v>
                </c:pt>
                <c:pt idx="6">
                  <c:v>40956</c:v>
                </c:pt>
                <c:pt idx="7">
                  <c:v>40963</c:v>
                </c:pt>
                <c:pt idx="8">
                  <c:v>40970</c:v>
                </c:pt>
                <c:pt idx="9">
                  <c:v>40977</c:v>
                </c:pt>
                <c:pt idx="10">
                  <c:v>40984</c:v>
                </c:pt>
                <c:pt idx="11">
                  <c:v>40991</c:v>
                </c:pt>
                <c:pt idx="12">
                  <c:v>40998</c:v>
                </c:pt>
                <c:pt idx="13">
                  <c:v>41005</c:v>
                </c:pt>
                <c:pt idx="14">
                  <c:v>41012</c:v>
                </c:pt>
                <c:pt idx="15">
                  <c:v>41019</c:v>
                </c:pt>
                <c:pt idx="16">
                  <c:v>41026</c:v>
                </c:pt>
                <c:pt idx="17">
                  <c:v>41033</c:v>
                </c:pt>
                <c:pt idx="18">
                  <c:v>41040</c:v>
                </c:pt>
                <c:pt idx="19">
                  <c:v>41047</c:v>
                </c:pt>
                <c:pt idx="20">
                  <c:v>41054</c:v>
                </c:pt>
                <c:pt idx="21">
                  <c:v>41061</c:v>
                </c:pt>
                <c:pt idx="22">
                  <c:v>41068</c:v>
                </c:pt>
                <c:pt idx="23">
                  <c:v>41075</c:v>
                </c:pt>
                <c:pt idx="24">
                  <c:v>41082</c:v>
                </c:pt>
                <c:pt idx="25">
                  <c:v>41089</c:v>
                </c:pt>
                <c:pt idx="26">
                  <c:v>41096</c:v>
                </c:pt>
                <c:pt idx="27">
                  <c:v>41103</c:v>
                </c:pt>
                <c:pt idx="28">
                  <c:v>41110</c:v>
                </c:pt>
                <c:pt idx="29">
                  <c:v>41117</c:v>
                </c:pt>
                <c:pt idx="30">
                  <c:v>41124</c:v>
                </c:pt>
                <c:pt idx="31">
                  <c:v>41131</c:v>
                </c:pt>
                <c:pt idx="32">
                  <c:v>41138</c:v>
                </c:pt>
                <c:pt idx="33">
                  <c:v>41145</c:v>
                </c:pt>
                <c:pt idx="34">
                  <c:v>41152</c:v>
                </c:pt>
                <c:pt idx="35">
                  <c:v>41159</c:v>
                </c:pt>
                <c:pt idx="36">
                  <c:v>41166</c:v>
                </c:pt>
                <c:pt idx="37">
                  <c:v>41173</c:v>
                </c:pt>
                <c:pt idx="38">
                  <c:v>41180</c:v>
                </c:pt>
                <c:pt idx="39">
                  <c:v>41187</c:v>
                </c:pt>
                <c:pt idx="40">
                  <c:v>41194</c:v>
                </c:pt>
                <c:pt idx="41">
                  <c:v>41201</c:v>
                </c:pt>
                <c:pt idx="42">
                  <c:v>41208</c:v>
                </c:pt>
                <c:pt idx="43">
                  <c:v>41215</c:v>
                </c:pt>
                <c:pt idx="44">
                  <c:v>41222</c:v>
                </c:pt>
                <c:pt idx="45">
                  <c:v>41229</c:v>
                </c:pt>
                <c:pt idx="46">
                  <c:v>41236</c:v>
                </c:pt>
                <c:pt idx="47">
                  <c:v>41243</c:v>
                </c:pt>
                <c:pt idx="48">
                  <c:v>41250</c:v>
                </c:pt>
                <c:pt idx="49">
                  <c:v>41257</c:v>
                </c:pt>
                <c:pt idx="50">
                  <c:v>41264</c:v>
                </c:pt>
                <c:pt idx="51">
                  <c:v>41271</c:v>
                </c:pt>
                <c:pt idx="52">
                  <c:v>41278</c:v>
                </c:pt>
                <c:pt idx="53">
                  <c:v>41285</c:v>
                </c:pt>
                <c:pt idx="54">
                  <c:v>41292</c:v>
                </c:pt>
                <c:pt idx="55">
                  <c:v>41299</c:v>
                </c:pt>
                <c:pt idx="56">
                  <c:v>41306</c:v>
                </c:pt>
                <c:pt idx="57">
                  <c:v>41313</c:v>
                </c:pt>
                <c:pt idx="58">
                  <c:v>41320</c:v>
                </c:pt>
                <c:pt idx="59">
                  <c:v>41327</c:v>
                </c:pt>
                <c:pt idx="60">
                  <c:v>41334</c:v>
                </c:pt>
                <c:pt idx="61">
                  <c:v>41341</c:v>
                </c:pt>
                <c:pt idx="62">
                  <c:v>41348</c:v>
                </c:pt>
                <c:pt idx="63">
                  <c:v>41355</c:v>
                </c:pt>
                <c:pt idx="64">
                  <c:v>41362</c:v>
                </c:pt>
                <c:pt idx="65">
                  <c:v>41369</c:v>
                </c:pt>
                <c:pt idx="66">
                  <c:v>41376</c:v>
                </c:pt>
                <c:pt idx="67">
                  <c:v>41383</c:v>
                </c:pt>
                <c:pt idx="68">
                  <c:v>41390</c:v>
                </c:pt>
                <c:pt idx="69">
                  <c:v>41397</c:v>
                </c:pt>
                <c:pt idx="70">
                  <c:v>41404</c:v>
                </c:pt>
                <c:pt idx="71">
                  <c:v>41411</c:v>
                </c:pt>
                <c:pt idx="72">
                  <c:v>41418</c:v>
                </c:pt>
                <c:pt idx="73">
                  <c:v>41425</c:v>
                </c:pt>
                <c:pt idx="74">
                  <c:v>41432</c:v>
                </c:pt>
                <c:pt idx="75">
                  <c:v>41439</c:v>
                </c:pt>
                <c:pt idx="76">
                  <c:v>41446</c:v>
                </c:pt>
                <c:pt idx="77">
                  <c:v>41453</c:v>
                </c:pt>
                <c:pt idx="78">
                  <c:v>41460</c:v>
                </c:pt>
                <c:pt idx="79">
                  <c:v>41467</c:v>
                </c:pt>
                <c:pt idx="80">
                  <c:v>41474</c:v>
                </c:pt>
                <c:pt idx="81">
                  <c:v>41481</c:v>
                </c:pt>
                <c:pt idx="82">
                  <c:v>41488</c:v>
                </c:pt>
                <c:pt idx="83">
                  <c:v>41495</c:v>
                </c:pt>
                <c:pt idx="84">
                  <c:v>41502</c:v>
                </c:pt>
                <c:pt idx="85">
                  <c:v>41509</c:v>
                </c:pt>
                <c:pt idx="86">
                  <c:v>41516</c:v>
                </c:pt>
                <c:pt idx="87">
                  <c:v>41523</c:v>
                </c:pt>
                <c:pt idx="88">
                  <c:v>41530</c:v>
                </c:pt>
                <c:pt idx="89">
                  <c:v>41537</c:v>
                </c:pt>
                <c:pt idx="90">
                  <c:v>41544</c:v>
                </c:pt>
                <c:pt idx="91">
                  <c:v>41551</c:v>
                </c:pt>
                <c:pt idx="92">
                  <c:v>41558</c:v>
                </c:pt>
                <c:pt idx="93">
                  <c:v>41565</c:v>
                </c:pt>
                <c:pt idx="94">
                  <c:v>41572</c:v>
                </c:pt>
                <c:pt idx="95">
                  <c:v>41579</c:v>
                </c:pt>
                <c:pt idx="96">
                  <c:v>41586</c:v>
                </c:pt>
                <c:pt idx="97">
                  <c:v>41593</c:v>
                </c:pt>
                <c:pt idx="98">
                  <c:v>41600</c:v>
                </c:pt>
                <c:pt idx="99">
                  <c:v>41607</c:v>
                </c:pt>
                <c:pt idx="100">
                  <c:v>41614</c:v>
                </c:pt>
                <c:pt idx="101">
                  <c:v>41621</c:v>
                </c:pt>
                <c:pt idx="102">
                  <c:v>41628</c:v>
                </c:pt>
                <c:pt idx="103">
                  <c:v>41635</c:v>
                </c:pt>
                <c:pt idx="104">
                  <c:v>41642</c:v>
                </c:pt>
                <c:pt idx="105">
                  <c:v>41649</c:v>
                </c:pt>
                <c:pt idx="106">
                  <c:v>41656</c:v>
                </c:pt>
                <c:pt idx="107">
                  <c:v>41663</c:v>
                </c:pt>
                <c:pt idx="108">
                  <c:v>41670</c:v>
                </c:pt>
                <c:pt idx="109">
                  <c:v>41677</c:v>
                </c:pt>
                <c:pt idx="110">
                  <c:v>41684</c:v>
                </c:pt>
                <c:pt idx="111">
                  <c:v>41691</c:v>
                </c:pt>
                <c:pt idx="112">
                  <c:v>41698</c:v>
                </c:pt>
                <c:pt idx="113">
                  <c:v>41705</c:v>
                </c:pt>
                <c:pt idx="114">
                  <c:v>41712</c:v>
                </c:pt>
                <c:pt idx="115">
                  <c:v>41719</c:v>
                </c:pt>
                <c:pt idx="116">
                  <c:v>41726</c:v>
                </c:pt>
                <c:pt idx="117">
                  <c:v>41733</c:v>
                </c:pt>
                <c:pt idx="118">
                  <c:v>41740</c:v>
                </c:pt>
                <c:pt idx="119">
                  <c:v>41747</c:v>
                </c:pt>
                <c:pt idx="120">
                  <c:v>41754</c:v>
                </c:pt>
                <c:pt idx="121">
                  <c:v>41761</c:v>
                </c:pt>
                <c:pt idx="122">
                  <c:v>41768</c:v>
                </c:pt>
                <c:pt idx="123">
                  <c:v>41775</c:v>
                </c:pt>
                <c:pt idx="124">
                  <c:v>41782</c:v>
                </c:pt>
                <c:pt idx="125">
                  <c:v>41789</c:v>
                </c:pt>
                <c:pt idx="126">
                  <c:v>41796</c:v>
                </c:pt>
                <c:pt idx="127">
                  <c:v>41803</c:v>
                </c:pt>
                <c:pt idx="128">
                  <c:v>41810</c:v>
                </c:pt>
                <c:pt idx="129">
                  <c:v>41817</c:v>
                </c:pt>
                <c:pt idx="130">
                  <c:v>41824</c:v>
                </c:pt>
                <c:pt idx="131">
                  <c:v>41831</c:v>
                </c:pt>
                <c:pt idx="132">
                  <c:v>41838</c:v>
                </c:pt>
                <c:pt idx="133">
                  <c:v>41845</c:v>
                </c:pt>
                <c:pt idx="134">
                  <c:v>41852</c:v>
                </c:pt>
                <c:pt idx="135">
                  <c:v>41859</c:v>
                </c:pt>
                <c:pt idx="136">
                  <c:v>41866</c:v>
                </c:pt>
                <c:pt idx="137">
                  <c:v>41873</c:v>
                </c:pt>
                <c:pt idx="138">
                  <c:v>41880</c:v>
                </c:pt>
                <c:pt idx="139">
                  <c:v>41887</c:v>
                </c:pt>
                <c:pt idx="140">
                  <c:v>41894</c:v>
                </c:pt>
                <c:pt idx="141">
                  <c:v>41901</c:v>
                </c:pt>
                <c:pt idx="142">
                  <c:v>41908</c:v>
                </c:pt>
                <c:pt idx="143">
                  <c:v>41915</c:v>
                </c:pt>
                <c:pt idx="144">
                  <c:v>41922</c:v>
                </c:pt>
                <c:pt idx="145">
                  <c:v>41929</c:v>
                </c:pt>
                <c:pt idx="146">
                  <c:v>41936</c:v>
                </c:pt>
                <c:pt idx="147">
                  <c:v>41943</c:v>
                </c:pt>
                <c:pt idx="148">
                  <c:v>41950</c:v>
                </c:pt>
                <c:pt idx="149">
                  <c:v>41957</c:v>
                </c:pt>
                <c:pt idx="150">
                  <c:v>41964</c:v>
                </c:pt>
                <c:pt idx="151">
                  <c:v>41971</c:v>
                </c:pt>
                <c:pt idx="152">
                  <c:v>41978</c:v>
                </c:pt>
                <c:pt idx="153">
                  <c:v>41985</c:v>
                </c:pt>
                <c:pt idx="154">
                  <c:v>41992</c:v>
                </c:pt>
                <c:pt idx="155">
                  <c:v>41999</c:v>
                </c:pt>
                <c:pt idx="156">
                  <c:v>42006</c:v>
                </c:pt>
                <c:pt idx="157">
                  <c:v>42013</c:v>
                </c:pt>
                <c:pt idx="158">
                  <c:v>42020</c:v>
                </c:pt>
                <c:pt idx="159">
                  <c:v>42027</c:v>
                </c:pt>
                <c:pt idx="160">
                  <c:v>42034</c:v>
                </c:pt>
                <c:pt idx="161">
                  <c:v>42041</c:v>
                </c:pt>
                <c:pt idx="162">
                  <c:v>42048</c:v>
                </c:pt>
                <c:pt idx="163">
                  <c:v>42055</c:v>
                </c:pt>
                <c:pt idx="164">
                  <c:v>42062</c:v>
                </c:pt>
                <c:pt idx="165">
                  <c:v>42069</c:v>
                </c:pt>
                <c:pt idx="166">
                  <c:v>42076</c:v>
                </c:pt>
                <c:pt idx="167">
                  <c:v>42083</c:v>
                </c:pt>
                <c:pt idx="168">
                  <c:v>42090</c:v>
                </c:pt>
                <c:pt idx="169">
                  <c:v>42097</c:v>
                </c:pt>
                <c:pt idx="170">
                  <c:v>42104</c:v>
                </c:pt>
                <c:pt idx="171">
                  <c:v>42111</c:v>
                </c:pt>
                <c:pt idx="172">
                  <c:v>42118</c:v>
                </c:pt>
                <c:pt idx="173">
                  <c:v>42125</c:v>
                </c:pt>
                <c:pt idx="174">
                  <c:v>42132</c:v>
                </c:pt>
                <c:pt idx="175">
                  <c:v>42139</c:v>
                </c:pt>
                <c:pt idx="176">
                  <c:v>42146</c:v>
                </c:pt>
                <c:pt idx="177">
                  <c:v>42153</c:v>
                </c:pt>
                <c:pt idx="178">
                  <c:v>42160</c:v>
                </c:pt>
                <c:pt idx="179">
                  <c:v>42167</c:v>
                </c:pt>
                <c:pt idx="180">
                  <c:v>42174</c:v>
                </c:pt>
                <c:pt idx="181">
                  <c:v>42181</c:v>
                </c:pt>
                <c:pt idx="182">
                  <c:v>42188</c:v>
                </c:pt>
                <c:pt idx="183">
                  <c:v>42195</c:v>
                </c:pt>
                <c:pt idx="184">
                  <c:v>42202</c:v>
                </c:pt>
                <c:pt idx="185">
                  <c:v>42209</c:v>
                </c:pt>
                <c:pt idx="186">
                  <c:v>42216</c:v>
                </c:pt>
                <c:pt idx="187">
                  <c:v>42223</c:v>
                </c:pt>
                <c:pt idx="188">
                  <c:v>42230</c:v>
                </c:pt>
                <c:pt idx="189">
                  <c:v>42237</c:v>
                </c:pt>
                <c:pt idx="190">
                  <c:v>42244</c:v>
                </c:pt>
                <c:pt idx="191">
                  <c:v>42251</c:v>
                </c:pt>
                <c:pt idx="192">
                  <c:v>42258</c:v>
                </c:pt>
                <c:pt idx="193">
                  <c:v>42265</c:v>
                </c:pt>
                <c:pt idx="194">
                  <c:v>42272</c:v>
                </c:pt>
                <c:pt idx="195">
                  <c:v>42279</c:v>
                </c:pt>
                <c:pt idx="196">
                  <c:v>42286</c:v>
                </c:pt>
                <c:pt idx="197">
                  <c:v>42293</c:v>
                </c:pt>
                <c:pt idx="198">
                  <c:v>42300</c:v>
                </c:pt>
                <c:pt idx="199">
                  <c:v>42307</c:v>
                </c:pt>
                <c:pt idx="200">
                  <c:v>42314</c:v>
                </c:pt>
                <c:pt idx="201">
                  <c:v>42321</c:v>
                </c:pt>
                <c:pt idx="202">
                  <c:v>42328</c:v>
                </c:pt>
                <c:pt idx="203">
                  <c:v>42335</c:v>
                </c:pt>
                <c:pt idx="204">
                  <c:v>42342</c:v>
                </c:pt>
                <c:pt idx="205">
                  <c:v>42349</c:v>
                </c:pt>
                <c:pt idx="206">
                  <c:v>42356</c:v>
                </c:pt>
                <c:pt idx="207">
                  <c:v>42363</c:v>
                </c:pt>
                <c:pt idx="208">
                  <c:v>42370</c:v>
                </c:pt>
                <c:pt idx="209">
                  <c:v>42377</c:v>
                </c:pt>
                <c:pt idx="210">
                  <c:v>42384</c:v>
                </c:pt>
                <c:pt idx="211">
                  <c:v>42391</c:v>
                </c:pt>
                <c:pt idx="212">
                  <c:v>42398</c:v>
                </c:pt>
                <c:pt idx="213">
                  <c:v>42405</c:v>
                </c:pt>
                <c:pt idx="214">
                  <c:v>42412</c:v>
                </c:pt>
                <c:pt idx="215">
                  <c:v>42419</c:v>
                </c:pt>
                <c:pt idx="216">
                  <c:v>42426</c:v>
                </c:pt>
                <c:pt idx="217">
                  <c:v>42433</c:v>
                </c:pt>
                <c:pt idx="218">
                  <c:v>42440</c:v>
                </c:pt>
                <c:pt idx="219">
                  <c:v>42447</c:v>
                </c:pt>
                <c:pt idx="220">
                  <c:v>42454</c:v>
                </c:pt>
                <c:pt idx="221">
                  <c:v>42461</c:v>
                </c:pt>
                <c:pt idx="222">
                  <c:v>42468</c:v>
                </c:pt>
                <c:pt idx="223">
                  <c:v>42475</c:v>
                </c:pt>
                <c:pt idx="224">
                  <c:v>42482</c:v>
                </c:pt>
                <c:pt idx="225">
                  <c:v>42489</c:v>
                </c:pt>
                <c:pt idx="226">
                  <c:v>42496</c:v>
                </c:pt>
                <c:pt idx="227">
                  <c:v>42503</c:v>
                </c:pt>
                <c:pt idx="228">
                  <c:v>42510</c:v>
                </c:pt>
                <c:pt idx="229">
                  <c:v>42517</c:v>
                </c:pt>
                <c:pt idx="230">
                  <c:v>42524</c:v>
                </c:pt>
                <c:pt idx="231">
                  <c:v>42531</c:v>
                </c:pt>
                <c:pt idx="232">
                  <c:v>42538</c:v>
                </c:pt>
                <c:pt idx="233">
                  <c:v>42545</c:v>
                </c:pt>
                <c:pt idx="234">
                  <c:v>42552</c:v>
                </c:pt>
                <c:pt idx="235">
                  <c:v>42559</c:v>
                </c:pt>
                <c:pt idx="236">
                  <c:v>42566</c:v>
                </c:pt>
                <c:pt idx="237">
                  <c:v>42573</c:v>
                </c:pt>
                <c:pt idx="238">
                  <c:v>42580</c:v>
                </c:pt>
                <c:pt idx="239">
                  <c:v>42587</c:v>
                </c:pt>
                <c:pt idx="240">
                  <c:v>42594</c:v>
                </c:pt>
                <c:pt idx="241">
                  <c:v>42601</c:v>
                </c:pt>
                <c:pt idx="242">
                  <c:v>42608</c:v>
                </c:pt>
                <c:pt idx="243">
                  <c:v>42615</c:v>
                </c:pt>
                <c:pt idx="244">
                  <c:v>42622</c:v>
                </c:pt>
                <c:pt idx="245">
                  <c:v>42629</c:v>
                </c:pt>
                <c:pt idx="246">
                  <c:v>42636</c:v>
                </c:pt>
                <c:pt idx="247">
                  <c:v>42643</c:v>
                </c:pt>
                <c:pt idx="248">
                  <c:v>42650</c:v>
                </c:pt>
                <c:pt idx="249">
                  <c:v>42657</c:v>
                </c:pt>
                <c:pt idx="250">
                  <c:v>42664</c:v>
                </c:pt>
                <c:pt idx="251">
                  <c:v>42671</c:v>
                </c:pt>
                <c:pt idx="252">
                  <c:v>42678</c:v>
                </c:pt>
                <c:pt idx="253">
                  <c:v>42685</c:v>
                </c:pt>
                <c:pt idx="254">
                  <c:v>42692</c:v>
                </c:pt>
                <c:pt idx="255">
                  <c:v>42699</c:v>
                </c:pt>
                <c:pt idx="256">
                  <c:v>42706</c:v>
                </c:pt>
                <c:pt idx="257">
                  <c:v>42713</c:v>
                </c:pt>
                <c:pt idx="258">
                  <c:v>42720</c:v>
                </c:pt>
                <c:pt idx="259">
                  <c:v>42727</c:v>
                </c:pt>
                <c:pt idx="260">
                  <c:v>42734</c:v>
                </c:pt>
                <c:pt idx="261">
                  <c:v>42741</c:v>
                </c:pt>
                <c:pt idx="262">
                  <c:v>42748</c:v>
                </c:pt>
                <c:pt idx="263">
                  <c:v>42755</c:v>
                </c:pt>
                <c:pt idx="264">
                  <c:v>42762</c:v>
                </c:pt>
                <c:pt idx="265">
                  <c:v>42769</c:v>
                </c:pt>
                <c:pt idx="266">
                  <c:v>42776</c:v>
                </c:pt>
                <c:pt idx="267">
                  <c:v>42783</c:v>
                </c:pt>
                <c:pt idx="268">
                  <c:v>42790</c:v>
                </c:pt>
                <c:pt idx="269">
                  <c:v>42797</c:v>
                </c:pt>
                <c:pt idx="270">
                  <c:v>42804</c:v>
                </c:pt>
                <c:pt idx="271">
                  <c:v>42811</c:v>
                </c:pt>
                <c:pt idx="272">
                  <c:v>42818</c:v>
                </c:pt>
                <c:pt idx="273">
                  <c:v>42825</c:v>
                </c:pt>
                <c:pt idx="274">
                  <c:v>42832</c:v>
                </c:pt>
                <c:pt idx="275">
                  <c:v>42839</c:v>
                </c:pt>
                <c:pt idx="276">
                  <c:v>42846</c:v>
                </c:pt>
                <c:pt idx="277">
                  <c:v>42853</c:v>
                </c:pt>
                <c:pt idx="278">
                  <c:v>42860</c:v>
                </c:pt>
                <c:pt idx="279">
                  <c:v>42867</c:v>
                </c:pt>
                <c:pt idx="280">
                  <c:v>42874</c:v>
                </c:pt>
                <c:pt idx="281">
                  <c:v>42881</c:v>
                </c:pt>
                <c:pt idx="282">
                  <c:v>42888</c:v>
                </c:pt>
                <c:pt idx="283">
                  <c:v>42895</c:v>
                </c:pt>
                <c:pt idx="284">
                  <c:v>42902</c:v>
                </c:pt>
                <c:pt idx="285">
                  <c:v>42909</c:v>
                </c:pt>
                <c:pt idx="286">
                  <c:v>42916</c:v>
                </c:pt>
                <c:pt idx="287">
                  <c:v>42923</c:v>
                </c:pt>
                <c:pt idx="288">
                  <c:v>42930</c:v>
                </c:pt>
                <c:pt idx="289">
                  <c:v>42937</c:v>
                </c:pt>
                <c:pt idx="290">
                  <c:v>42944</c:v>
                </c:pt>
                <c:pt idx="291">
                  <c:v>42951</c:v>
                </c:pt>
                <c:pt idx="292">
                  <c:v>42958</c:v>
                </c:pt>
                <c:pt idx="293">
                  <c:v>42965</c:v>
                </c:pt>
                <c:pt idx="294">
                  <c:v>42972</c:v>
                </c:pt>
                <c:pt idx="295">
                  <c:v>42979</c:v>
                </c:pt>
                <c:pt idx="296">
                  <c:v>42986</c:v>
                </c:pt>
                <c:pt idx="297">
                  <c:v>42993</c:v>
                </c:pt>
                <c:pt idx="298">
                  <c:v>43000</c:v>
                </c:pt>
                <c:pt idx="299">
                  <c:v>43007</c:v>
                </c:pt>
                <c:pt idx="300">
                  <c:v>43014</c:v>
                </c:pt>
                <c:pt idx="301">
                  <c:v>43021</c:v>
                </c:pt>
                <c:pt idx="302">
                  <c:v>43028</c:v>
                </c:pt>
                <c:pt idx="303">
                  <c:v>43035</c:v>
                </c:pt>
                <c:pt idx="304">
                  <c:v>43042</c:v>
                </c:pt>
                <c:pt idx="305">
                  <c:v>43049</c:v>
                </c:pt>
                <c:pt idx="306">
                  <c:v>43056</c:v>
                </c:pt>
                <c:pt idx="307">
                  <c:v>43063</c:v>
                </c:pt>
                <c:pt idx="308">
                  <c:v>43070</c:v>
                </c:pt>
                <c:pt idx="309">
                  <c:v>43077</c:v>
                </c:pt>
                <c:pt idx="310">
                  <c:v>43084</c:v>
                </c:pt>
                <c:pt idx="311">
                  <c:v>43091</c:v>
                </c:pt>
                <c:pt idx="312">
                  <c:v>43098</c:v>
                </c:pt>
                <c:pt idx="313">
                  <c:v>43105</c:v>
                </c:pt>
                <c:pt idx="314">
                  <c:v>43112</c:v>
                </c:pt>
                <c:pt idx="315">
                  <c:v>43119</c:v>
                </c:pt>
                <c:pt idx="316">
                  <c:v>43126</c:v>
                </c:pt>
                <c:pt idx="317">
                  <c:v>43133</c:v>
                </c:pt>
                <c:pt idx="318">
                  <c:v>43140</c:v>
                </c:pt>
                <c:pt idx="319">
                  <c:v>43147</c:v>
                </c:pt>
                <c:pt idx="320">
                  <c:v>43154</c:v>
                </c:pt>
                <c:pt idx="321">
                  <c:v>43161</c:v>
                </c:pt>
                <c:pt idx="322">
                  <c:v>43168</c:v>
                </c:pt>
                <c:pt idx="323">
                  <c:v>43175</c:v>
                </c:pt>
                <c:pt idx="324">
                  <c:v>43182</c:v>
                </c:pt>
                <c:pt idx="325">
                  <c:v>43189</c:v>
                </c:pt>
                <c:pt idx="326">
                  <c:v>43196</c:v>
                </c:pt>
                <c:pt idx="327">
                  <c:v>43203</c:v>
                </c:pt>
                <c:pt idx="328">
                  <c:v>43210</c:v>
                </c:pt>
                <c:pt idx="329">
                  <c:v>43217</c:v>
                </c:pt>
                <c:pt idx="330">
                  <c:v>43224</c:v>
                </c:pt>
                <c:pt idx="331">
                  <c:v>43231</c:v>
                </c:pt>
                <c:pt idx="332">
                  <c:v>43238</c:v>
                </c:pt>
                <c:pt idx="333">
                  <c:v>43245</c:v>
                </c:pt>
                <c:pt idx="334">
                  <c:v>43252</c:v>
                </c:pt>
                <c:pt idx="335">
                  <c:v>43259</c:v>
                </c:pt>
                <c:pt idx="336">
                  <c:v>43266</c:v>
                </c:pt>
                <c:pt idx="337">
                  <c:v>43273</c:v>
                </c:pt>
                <c:pt idx="338">
                  <c:v>43280</c:v>
                </c:pt>
                <c:pt idx="339">
                  <c:v>43287</c:v>
                </c:pt>
                <c:pt idx="340">
                  <c:v>43294</c:v>
                </c:pt>
                <c:pt idx="341">
                  <c:v>43301</c:v>
                </c:pt>
                <c:pt idx="342">
                  <c:v>43308</c:v>
                </c:pt>
                <c:pt idx="343">
                  <c:v>43315</c:v>
                </c:pt>
                <c:pt idx="344">
                  <c:v>43322</c:v>
                </c:pt>
                <c:pt idx="345">
                  <c:v>43329</c:v>
                </c:pt>
                <c:pt idx="346">
                  <c:v>43336</c:v>
                </c:pt>
                <c:pt idx="347">
                  <c:v>43343</c:v>
                </c:pt>
                <c:pt idx="348">
                  <c:v>43350</c:v>
                </c:pt>
                <c:pt idx="349">
                  <c:v>43357</c:v>
                </c:pt>
                <c:pt idx="350">
                  <c:v>43364</c:v>
                </c:pt>
                <c:pt idx="351">
                  <c:v>43371</c:v>
                </c:pt>
                <c:pt idx="352">
                  <c:v>43378</c:v>
                </c:pt>
                <c:pt idx="353">
                  <c:v>43385</c:v>
                </c:pt>
                <c:pt idx="354">
                  <c:v>43392</c:v>
                </c:pt>
                <c:pt idx="355">
                  <c:v>43399</c:v>
                </c:pt>
                <c:pt idx="356">
                  <c:v>43406</c:v>
                </c:pt>
                <c:pt idx="357">
                  <c:v>43413</c:v>
                </c:pt>
                <c:pt idx="358">
                  <c:v>43420</c:v>
                </c:pt>
                <c:pt idx="359">
                  <c:v>43427</c:v>
                </c:pt>
                <c:pt idx="360">
                  <c:v>43434</c:v>
                </c:pt>
                <c:pt idx="361">
                  <c:v>43441</c:v>
                </c:pt>
                <c:pt idx="362">
                  <c:v>43448</c:v>
                </c:pt>
                <c:pt idx="363">
                  <c:v>43455</c:v>
                </c:pt>
                <c:pt idx="364">
                  <c:v>43462</c:v>
                </c:pt>
                <c:pt idx="365">
                  <c:v>43469</c:v>
                </c:pt>
                <c:pt idx="366">
                  <c:v>43476</c:v>
                </c:pt>
                <c:pt idx="367">
                  <c:v>43483</c:v>
                </c:pt>
                <c:pt idx="368">
                  <c:v>43490</c:v>
                </c:pt>
                <c:pt idx="369">
                  <c:v>43497</c:v>
                </c:pt>
                <c:pt idx="370">
                  <c:v>43504</c:v>
                </c:pt>
                <c:pt idx="371">
                  <c:v>43511</c:v>
                </c:pt>
                <c:pt idx="372">
                  <c:v>43518</c:v>
                </c:pt>
                <c:pt idx="373">
                  <c:v>43525</c:v>
                </c:pt>
                <c:pt idx="374">
                  <c:v>43532</c:v>
                </c:pt>
                <c:pt idx="375">
                  <c:v>43539</c:v>
                </c:pt>
                <c:pt idx="376">
                  <c:v>43546</c:v>
                </c:pt>
                <c:pt idx="377">
                  <c:v>43553</c:v>
                </c:pt>
                <c:pt idx="378">
                  <c:v>43560</c:v>
                </c:pt>
                <c:pt idx="379">
                  <c:v>43567</c:v>
                </c:pt>
                <c:pt idx="380">
                  <c:v>43574</c:v>
                </c:pt>
                <c:pt idx="381">
                  <c:v>43581</c:v>
                </c:pt>
                <c:pt idx="382">
                  <c:v>43588</c:v>
                </c:pt>
                <c:pt idx="383">
                  <c:v>43595</c:v>
                </c:pt>
                <c:pt idx="384">
                  <c:v>43602</c:v>
                </c:pt>
                <c:pt idx="385">
                  <c:v>43609</c:v>
                </c:pt>
                <c:pt idx="386">
                  <c:v>43616</c:v>
                </c:pt>
                <c:pt idx="387">
                  <c:v>43623</c:v>
                </c:pt>
                <c:pt idx="388">
                  <c:v>43630</c:v>
                </c:pt>
                <c:pt idx="389">
                  <c:v>43637</c:v>
                </c:pt>
                <c:pt idx="390">
                  <c:v>43644</c:v>
                </c:pt>
                <c:pt idx="391">
                  <c:v>43651</c:v>
                </c:pt>
                <c:pt idx="392">
                  <c:v>43658</c:v>
                </c:pt>
                <c:pt idx="393">
                  <c:v>43665</c:v>
                </c:pt>
                <c:pt idx="394">
                  <c:v>43672</c:v>
                </c:pt>
                <c:pt idx="395">
                  <c:v>43679</c:v>
                </c:pt>
                <c:pt idx="396">
                  <c:v>43686</c:v>
                </c:pt>
                <c:pt idx="397">
                  <c:v>43693</c:v>
                </c:pt>
                <c:pt idx="398">
                  <c:v>43700</c:v>
                </c:pt>
                <c:pt idx="399">
                  <c:v>43707</c:v>
                </c:pt>
                <c:pt idx="400">
                  <c:v>43714</c:v>
                </c:pt>
                <c:pt idx="401">
                  <c:v>43721</c:v>
                </c:pt>
                <c:pt idx="402">
                  <c:v>43728</c:v>
                </c:pt>
                <c:pt idx="403">
                  <c:v>43735</c:v>
                </c:pt>
                <c:pt idx="404">
                  <c:v>43742</c:v>
                </c:pt>
                <c:pt idx="405">
                  <c:v>43749</c:v>
                </c:pt>
                <c:pt idx="406">
                  <c:v>43756</c:v>
                </c:pt>
                <c:pt idx="407">
                  <c:v>43763</c:v>
                </c:pt>
                <c:pt idx="408">
                  <c:v>43770</c:v>
                </c:pt>
                <c:pt idx="409">
                  <c:v>43777</c:v>
                </c:pt>
                <c:pt idx="410">
                  <c:v>43784</c:v>
                </c:pt>
                <c:pt idx="411">
                  <c:v>43791</c:v>
                </c:pt>
                <c:pt idx="412">
                  <c:v>43798</c:v>
                </c:pt>
                <c:pt idx="413">
                  <c:v>43805</c:v>
                </c:pt>
                <c:pt idx="414">
                  <c:v>43812</c:v>
                </c:pt>
                <c:pt idx="415">
                  <c:v>43819</c:v>
                </c:pt>
                <c:pt idx="416">
                  <c:v>43826</c:v>
                </c:pt>
                <c:pt idx="417">
                  <c:v>43833</c:v>
                </c:pt>
                <c:pt idx="418">
                  <c:v>43840</c:v>
                </c:pt>
                <c:pt idx="419">
                  <c:v>43847</c:v>
                </c:pt>
                <c:pt idx="420">
                  <c:v>43854</c:v>
                </c:pt>
                <c:pt idx="421">
                  <c:v>43861</c:v>
                </c:pt>
                <c:pt idx="422">
                  <c:v>43868</c:v>
                </c:pt>
                <c:pt idx="423">
                  <c:v>43875</c:v>
                </c:pt>
                <c:pt idx="424">
                  <c:v>43882</c:v>
                </c:pt>
                <c:pt idx="425">
                  <c:v>43889</c:v>
                </c:pt>
                <c:pt idx="426">
                  <c:v>43896</c:v>
                </c:pt>
                <c:pt idx="427">
                  <c:v>43903</c:v>
                </c:pt>
                <c:pt idx="428">
                  <c:v>43910</c:v>
                </c:pt>
                <c:pt idx="429">
                  <c:v>43917</c:v>
                </c:pt>
                <c:pt idx="430">
                  <c:v>43924</c:v>
                </c:pt>
                <c:pt idx="431">
                  <c:v>43931</c:v>
                </c:pt>
                <c:pt idx="432">
                  <c:v>43938</c:v>
                </c:pt>
                <c:pt idx="433">
                  <c:v>43945</c:v>
                </c:pt>
                <c:pt idx="434">
                  <c:v>43952</c:v>
                </c:pt>
                <c:pt idx="435">
                  <c:v>43959</c:v>
                </c:pt>
                <c:pt idx="436">
                  <c:v>43966</c:v>
                </c:pt>
                <c:pt idx="437">
                  <c:v>43973</c:v>
                </c:pt>
                <c:pt idx="438">
                  <c:v>43980</c:v>
                </c:pt>
                <c:pt idx="439">
                  <c:v>43987</c:v>
                </c:pt>
                <c:pt idx="440">
                  <c:v>43994</c:v>
                </c:pt>
                <c:pt idx="441">
                  <c:v>44001</c:v>
                </c:pt>
                <c:pt idx="442">
                  <c:v>44008</c:v>
                </c:pt>
                <c:pt idx="443">
                  <c:v>44015</c:v>
                </c:pt>
                <c:pt idx="444">
                  <c:v>44022</c:v>
                </c:pt>
                <c:pt idx="445">
                  <c:v>44029</c:v>
                </c:pt>
                <c:pt idx="446">
                  <c:v>44036</c:v>
                </c:pt>
                <c:pt idx="447">
                  <c:v>44043</c:v>
                </c:pt>
                <c:pt idx="448">
                  <c:v>44050</c:v>
                </c:pt>
                <c:pt idx="449">
                  <c:v>44057</c:v>
                </c:pt>
                <c:pt idx="450">
                  <c:v>44064</c:v>
                </c:pt>
                <c:pt idx="451">
                  <c:v>44071</c:v>
                </c:pt>
                <c:pt idx="452">
                  <c:v>44078</c:v>
                </c:pt>
                <c:pt idx="453">
                  <c:v>44085</c:v>
                </c:pt>
                <c:pt idx="454">
                  <c:v>44092</c:v>
                </c:pt>
                <c:pt idx="455">
                  <c:v>44099</c:v>
                </c:pt>
                <c:pt idx="456">
                  <c:v>44106</c:v>
                </c:pt>
                <c:pt idx="457">
                  <c:v>44113</c:v>
                </c:pt>
                <c:pt idx="458">
                  <c:v>44120</c:v>
                </c:pt>
                <c:pt idx="459">
                  <c:v>44127</c:v>
                </c:pt>
                <c:pt idx="460">
                  <c:v>44134</c:v>
                </c:pt>
                <c:pt idx="461">
                  <c:v>44141</c:v>
                </c:pt>
                <c:pt idx="462">
                  <c:v>44148</c:v>
                </c:pt>
                <c:pt idx="463">
                  <c:v>44155</c:v>
                </c:pt>
                <c:pt idx="464">
                  <c:v>44162</c:v>
                </c:pt>
                <c:pt idx="465">
                  <c:v>44169</c:v>
                </c:pt>
                <c:pt idx="466">
                  <c:v>44176</c:v>
                </c:pt>
                <c:pt idx="467">
                  <c:v>44183</c:v>
                </c:pt>
                <c:pt idx="468">
                  <c:v>44190</c:v>
                </c:pt>
                <c:pt idx="469">
                  <c:v>44197</c:v>
                </c:pt>
                <c:pt idx="470">
                  <c:v>44204</c:v>
                </c:pt>
                <c:pt idx="471">
                  <c:v>44211</c:v>
                </c:pt>
                <c:pt idx="472">
                  <c:v>44218</c:v>
                </c:pt>
                <c:pt idx="473">
                  <c:v>44225</c:v>
                </c:pt>
                <c:pt idx="474">
                  <c:v>44232</c:v>
                </c:pt>
                <c:pt idx="475">
                  <c:v>44239</c:v>
                </c:pt>
                <c:pt idx="476">
                  <c:v>44246</c:v>
                </c:pt>
                <c:pt idx="477">
                  <c:v>44253</c:v>
                </c:pt>
                <c:pt idx="478">
                  <c:v>44260</c:v>
                </c:pt>
                <c:pt idx="479">
                  <c:v>44267</c:v>
                </c:pt>
                <c:pt idx="480">
                  <c:v>44274</c:v>
                </c:pt>
                <c:pt idx="481">
                  <c:v>44281</c:v>
                </c:pt>
                <c:pt idx="482">
                  <c:v>44288</c:v>
                </c:pt>
                <c:pt idx="483">
                  <c:v>44295</c:v>
                </c:pt>
                <c:pt idx="484">
                  <c:v>44302</c:v>
                </c:pt>
                <c:pt idx="485">
                  <c:v>44309</c:v>
                </c:pt>
                <c:pt idx="486">
                  <c:v>44316</c:v>
                </c:pt>
                <c:pt idx="487">
                  <c:v>44323</c:v>
                </c:pt>
                <c:pt idx="488">
                  <c:v>44330</c:v>
                </c:pt>
                <c:pt idx="489">
                  <c:v>44337</c:v>
                </c:pt>
                <c:pt idx="490">
                  <c:v>44344</c:v>
                </c:pt>
                <c:pt idx="491">
                  <c:v>44351</c:v>
                </c:pt>
                <c:pt idx="492">
                  <c:v>44358</c:v>
                </c:pt>
                <c:pt idx="493">
                  <c:v>44365</c:v>
                </c:pt>
                <c:pt idx="494">
                  <c:v>44372</c:v>
                </c:pt>
                <c:pt idx="495">
                  <c:v>44379</c:v>
                </c:pt>
                <c:pt idx="496">
                  <c:v>44386</c:v>
                </c:pt>
                <c:pt idx="497">
                  <c:v>44393</c:v>
                </c:pt>
                <c:pt idx="498">
                  <c:v>44400</c:v>
                </c:pt>
                <c:pt idx="499">
                  <c:v>44407</c:v>
                </c:pt>
                <c:pt idx="500">
                  <c:v>44414</c:v>
                </c:pt>
                <c:pt idx="501">
                  <c:v>44421</c:v>
                </c:pt>
                <c:pt idx="502">
                  <c:v>44428</c:v>
                </c:pt>
                <c:pt idx="503">
                  <c:v>44435</c:v>
                </c:pt>
                <c:pt idx="504">
                  <c:v>44442</c:v>
                </c:pt>
                <c:pt idx="505">
                  <c:v>44449</c:v>
                </c:pt>
                <c:pt idx="506">
                  <c:v>44456</c:v>
                </c:pt>
                <c:pt idx="507">
                  <c:v>44463</c:v>
                </c:pt>
                <c:pt idx="508">
                  <c:v>44470</c:v>
                </c:pt>
                <c:pt idx="509">
                  <c:v>44477</c:v>
                </c:pt>
                <c:pt idx="510">
                  <c:v>44484</c:v>
                </c:pt>
                <c:pt idx="511">
                  <c:v>44491</c:v>
                </c:pt>
                <c:pt idx="512">
                  <c:v>44498</c:v>
                </c:pt>
                <c:pt idx="513">
                  <c:v>44505</c:v>
                </c:pt>
                <c:pt idx="514">
                  <c:v>44512</c:v>
                </c:pt>
                <c:pt idx="515">
                  <c:v>44519</c:v>
                </c:pt>
                <c:pt idx="516">
                  <c:v>44526</c:v>
                </c:pt>
                <c:pt idx="517">
                  <c:v>44533</c:v>
                </c:pt>
                <c:pt idx="518">
                  <c:v>44540</c:v>
                </c:pt>
                <c:pt idx="519">
                  <c:v>44547</c:v>
                </c:pt>
                <c:pt idx="520">
                  <c:v>44554</c:v>
                </c:pt>
                <c:pt idx="521">
                  <c:v>44561</c:v>
                </c:pt>
                <c:pt idx="522">
                  <c:v>44568</c:v>
                </c:pt>
                <c:pt idx="523">
                  <c:v>44575</c:v>
                </c:pt>
                <c:pt idx="524">
                  <c:v>44582</c:v>
                </c:pt>
                <c:pt idx="525">
                  <c:v>44589</c:v>
                </c:pt>
                <c:pt idx="526">
                  <c:v>44596</c:v>
                </c:pt>
                <c:pt idx="527">
                  <c:v>44603</c:v>
                </c:pt>
                <c:pt idx="528">
                  <c:v>44610</c:v>
                </c:pt>
                <c:pt idx="529">
                  <c:v>44617</c:v>
                </c:pt>
                <c:pt idx="530">
                  <c:v>44624</c:v>
                </c:pt>
                <c:pt idx="531">
                  <c:v>44631</c:v>
                </c:pt>
                <c:pt idx="532">
                  <c:v>44638</c:v>
                </c:pt>
                <c:pt idx="533">
                  <c:v>44645</c:v>
                </c:pt>
                <c:pt idx="534">
                  <c:v>44652</c:v>
                </c:pt>
                <c:pt idx="535">
                  <c:v>44659</c:v>
                </c:pt>
                <c:pt idx="536">
                  <c:v>44666</c:v>
                </c:pt>
                <c:pt idx="537">
                  <c:v>44673</c:v>
                </c:pt>
                <c:pt idx="538">
                  <c:v>44680</c:v>
                </c:pt>
                <c:pt idx="539">
                  <c:v>44687</c:v>
                </c:pt>
                <c:pt idx="540">
                  <c:v>44694</c:v>
                </c:pt>
                <c:pt idx="541">
                  <c:v>44701</c:v>
                </c:pt>
                <c:pt idx="542">
                  <c:v>44708</c:v>
                </c:pt>
                <c:pt idx="543">
                  <c:v>44715</c:v>
                </c:pt>
                <c:pt idx="544">
                  <c:v>44722</c:v>
                </c:pt>
              </c:numCache>
            </c:numRef>
          </c:cat>
          <c:val>
            <c:numRef>
              <c:f>'Sheet1 (7)'!$C$1154:$C$1698</c:f>
              <c:numCache>
                <c:formatCode>0.00</c:formatCode>
                <c:ptCount val="545"/>
                <c:pt idx="0">
                  <c:v>0.40999999642372131</c:v>
                </c:pt>
                <c:pt idx="1">
                  <c:v>0.47999998927116394</c:v>
                </c:pt>
                <c:pt idx="2">
                  <c:v>0.4699999988079071</c:v>
                </c:pt>
                <c:pt idx="3">
                  <c:v>0.40999999642372131</c:v>
                </c:pt>
                <c:pt idx="4">
                  <c:v>0.43999999761581421</c:v>
                </c:pt>
                <c:pt idx="5">
                  <c:v>0.50999999046325684</c:v>
                </c:pt>
                <c:pt idx="6">
                  <c:v>0.52999997138977051</c:v>
                </c:pt>
                <c:pt idx="7">
                  <c:v>0.50999999046325684</c:v>
                </c:pt>
                <c:pt idx="8">
                  <c:v>0.5</c:v>
                </c:pt>
                <c:pt idx="9">
                  <c:v>0.43000000715255737</c:v>
                </c:pt>
                <c:pt idx="10">
                  <c:v>0.4699999988079071</c:v>
                </c:pt>
                <c:pt idx="11">
                  <c:v>0.44999998807907104</c:v>
                </c:pt>
                <c:pt idx="12">
                  <c:v>0.43000000715255737</c:v>
                </c:pt>
                <c:pt idx="13">
                  <c:v>0.43000000715255737</c:v>
                </c:pt>
                <c:pt idx="14">
                  <c:v>0.44999998807907104</c:v>
                </c:pt>
                <c:pt idx="15">
                  <c:v>0.40000000596046448</c:v>
                </c:pt>
                <c:pt idx="16">
                  <c:v>0.43999999761581421</c:v>
                </c:pt>
                <c:pt idx="17">
                  <c:v>0.40999999642372131</c:v>
                </c:pt>
                <c:pt idx="18">
                  <c:v>0.37000000476837158</c:v>
                </c:pt>
                <c:pt idx="19">
                  <c:v>0.38999998569488525</c:v>
                </c:pt>
                <c:pt idx="20">
                  <c:v>0.46000000834465027</c:v>
                </c:pt>
                <c:pt idx="21">
                  <c:v>0.46000000834465027</c:v>
                </c:pt>
                <c:pt idx="22">
                  <c:v>0.43000000715255737</c:v>
                </c:pt>
                <c:pt idx="23">
                  <c:v>0.49000000953674316</c:v>
                </c:pt>
                <c:pt idx="24">
                  <c:v>0.40000000596046448</c:v>
                </c:pt>
                <c:pt idx="25">
                  <c:v>0.40999999642372131</c:v>
                </c:pt>
                <c:pt idx="26">
                  <c:v>0.36000001430511475</c:v>
                </c:pt>
                <c:pt idx="27">
                  <c:v>0.44999998807907104</c:v>
                </c:pt>
                <c:pt idx="28">
                  <c:v>0.43000000715255737</c:v>
                </c:pt>
                <c:pt idx="29">
                  <c:v>0.50999999046325684</c:v>
                </c:pt>
                <c:pt idx="30">
                  <c:v>0.46000000834465027</c:v>
                </c:pt>
                <c:pt idx="31">
                  <c:v>0.4699999988079071</c:v>
                </c:pt>
                <c:pt idx="32">
                  <c:v>0.41999998688697815</c:v>
                </c:pt>
                <c:pt idx="33">
                  <c:v>0.41999998688697815</c:v>
                </c:pt>
                <c:pt idx="34">
                  <c:v>0.37000000476837158</c:v>
                </c:pt>
                <c:pt idx="35">
                  <c:v>0.43999999761581421</c:v>
                </c:pt>
                <c:pt idx="36">
                  <c:v>0.44999998807907104</c:v>
                </c:pt>
                <c:pt idx="37">
                  <c:v>0.40999999642372131</c:v>
                </c:pt>
                <c:pt idx="38">
                  <c:v>0.34999999403953552</c:v>
                </c:pt>
                <c:pt idx="39">
                  <c:v>0.38999998569488525</c:v>
                </c:pt>
                <c:pt idx="40">
                  <c:v>0.43999999761581421</c:v>
                </c:pt>
                <c:pt idx="41">
                  <c:v>0.44999998807907104</c:v>
                </c:pt>
                <c:pt idx="42">
                  <c:v>0.38999998569488525</c:v>
                </c:pt>
                <c:pt idx="43">
                  <c:v>0.44999998807907104</c:v>
                </c:pt>
                <c:pt idx="44">
                  <c:v>0.40999999642372131</c:v>
                </c:pt>
                <c:pt idx="45">
                  <c:v>0.40000000596046448</c:v>
                </c:pt>
                <c:pt idx="46">
                  <c:v>0.40000000596046448</c:v>
                </c:pt>
                <c:pt idx="47">
                  <c:v>0.40999999642372131</c:v>
                </c:pt>
                <c:pt idx="48">
                  <c:v>0.36000001430511475</c:v>
                </c:pt>
                <c:pt idx="49">
                  <c:v>0.43999999761581421</c:v>
                </c:pt>
                <c:pt idx="50">
                  <c:v>0.44999998807907104</c:v>
                </c:pt>
                <c:pt idx="51">
                  <c:v>0.47999998927116394</c:v>
                </c:pt>
                <c:pt idx="52">
                  <c:v>0.40999999642372131</c:v>
                </c:pt>
                <c:pt idx="53">
                  <c:v>0.37999999523162842</c:v>
                </c:pt>
                <c:pt idx="54">
                  <c:v>0.43000000715255737</c:v>
                </c:pt>
                <c:pt idx="55">
                  <c:v>0.41999998688697815</c:v>
                </c:pt>
                <c:pt idx="56">
                  <c:v>0.43000000715255737</c:v>
                </c:pt>
                <c:pt idx="57">
                  <c:v>0.43000000715255737</c:v>
                </c:pt>
                <c:pt idx="58">
                  <c:v>0.40000000596046448</c:v>
                </c:pt>
                <c:pt idx="59">
                  <c:v>0.47999998927116394</c:v>
                </c:pt>
                <c:pt idx="60">
                  <c:v>0.38999998569488525</c:v>
                </c:pt>
                <c:pt idx="61">
                  <c:v>0.38999998569488525</c:v>
                </c:pt>
                <c:pt idx="62">
                  <c:v>0.37999999523162842</c:v>
                </c:pt>
                <c:pt idx="63">
                  <c:v>0.43999999761581421</c:v>
                </c:pt>
                <c:pt idx="64">
                  <c:v>0.43000000715255737</c:v>
                </c:pt>
                <c:pt idx="65">
                  <c:v>0.43000000715255737</c:v>
                </c:pt>
                <c:pt idx="66">
                  <c:v>0.5</c:v>
                </c:pt>
                <c:pt idx="67">
                  <c:v>0.40999999642372131</c:v>
                </c:pt>
                <c:pt idx="68">
                  <c:v>0.30000001192092896</c:v>
                </c:pt>
                <c:pt idx="69">
                  <c:v>0.33000001311302185</c:v>
                </c:pt>
                <c:pt idx="70">
                  <c:v>0.40999999642372131</c:v>
                </c:pt>
                <c:pt idx="71">
                  <c:v>0.38999998569488525</c:v>
                </c:pt>
                <c:pt idx="72">
                  <c:v>0.38999998569488525</c:v>
                </c:pt>
                <c:pt idx="73">
                  <c:v>0.34999999403953552</c:v>
                </c:pt>
                <c:pt idx="74">
                  <c:v>0.47999998927116394</c:v>
                </c:pt>
                <c:pt idx="75">
                  <c:v>0.40999999642372131</c:v>
                </c:pt>
                <c:pt idx="76">
                  <c:v>0.34999999403953552</c:v>
                </c:pt>
                <c:pt idx="77">
                  <c:v>0.43000000715255737</c:v>
                </c:pt>
                <c:pt idx="78">
                  <c:v>0.46000000834465027</c:v>
                </c:pt>
                <c:pt idx="79">
                  <c:v>0.41999998688697815</c:v>
                </c:pt>
                <c:pt idx="80">
                  <c:v>0.40000000596046448</c:v>
                </c:pt>
                <c:pt idx="81">
                  <c:v>0.37999999523162842</c:v>
                </c:pt>
                <c:pt idx="82">
                  <c:v>0.41999998688697815</c:v>
                </c:pt>
                <c:pt idx="83">
                  <c:v>0.38999998569488525</c:v>
                </c:pt>
                <c:pt idx="84">
                  <c:v>0.41999998688697815</c:v>
                </c:pt>
                <c:pt idx="85">
                  <c:v>0.40999999642372131</c:v>
                </c:pt>
                <c:pt idx="86">
                  <c:v>0.33000001311302185</c:v>
                </c:pt>
                <c:pt idx="87">
                  <c:v>0.46000000834465027</c:v>
                </c:pt>
                <c:pt idx="88">
                  <c:v>0.38999998569488525</c:v>
                </c:pt>
                <c:pt idx="89">
                  <c:v>0.40999999642372131</c:v>
                </c:pt>
                <c:pt idx="90">
                  <c:v>0.34000000357627869</c:v>
                </c:pt>
                <c:pt idx="91">
                  <c:v>0.43999999761581421</c:v>
                </c:pt>
                <c:pt idx="92">
                  <c:v>0.31000000238418579</c:v>
                </c:pt>
                <c:pt idx="93">
                  <c:v>0.40999999642372131</c:v>
                </c:pt>
                <c:pt idx="94">
                  <c:v>0.25999999046325684</c:v>
                </c:pt>
                <c:pt idx="95">
                  <c:v>0.41999998688697815</c:v>
                </c:pt>
                <c:pt idx="96">
                  <c:v>0.43999999761581421</c:v>
                </c:pt>
                <c:pt idx="97">
                  <c:v>0.38</c:v>
                </c:pt>
                <c:pt idx="98">
                  <c:v>0.31</c:v>
                </c:pt>
                <c:pt idx="99">
                  <c:v>0.38</c:v>
                </c:pt>
                <c:pt idx="100">
                  <c:v>0.26</c:v>
                </c:pt>
                <c:pt idx="101">
                  <c:v>0.38</c:v>
                </c:pt>
                <c:pt idx="102">
                  <c:v>0.41</c:v>
                </c:pt>
                <c:pt idx="103">
                  <c:v>0.28000000000000003</c:v>
                </c:pt>
                <c:pt idx="104">
                  <c:v>0.28000000000000003</c:v>
                </c:pt>
                <c:pt idx="105">
                  <c:v>0.33</c:v>
                </c:pt>
                <c:pt idx="106">
                  <c:v>0.36</c:v>
                </c:pt>
                <c:pt idx="107">
                  <c:v>0.4</c:v>
                </c:pt>
                <c:pt idx="108">
                  <c:v>0.25</c:v>
                </c:pt>
                <c:pt idx="109">
                  <c:v>0.34</c:v>
                </c:pt>
                <c:pt idx="110">
                  <c:v>0.26</c:v>
                </c:pt>
                <c:pt idx="111">
                  <c:v>0.31</c:v>
                </c:pt>
                <c:pt idx="112">
                  <c:v>0.28000000000000003</c:v>
                </c:pt>
                <c:pt idx="113">
                  <c:v>0.28999999999999998</c:v>
                </c:pt>
                <c:pt idx="114">
                  <c:v>0.26</c:v>
                </c:pt>
                <c:pt idx="115">
                  <c:v>0.28999999999999998</c:v>
                </c:pt>
                <c:pt idx="116">
                  <c:v>0.31</c:v>
                </c:pt>
                <c:pt idx="117">
                  <c:v>0.33</c:v>
                </c:pt>
                <c:pt idx="118">
                  <c:v>0.32</c:v>
                </c:pt>
                <c:pt idx="119">
                  <c:v>0.5</c:v>
                </c:pt>
                <c:pt idx="120">
                  <c:v>0.38</c:v>
                </c:pt>
                <c:pt idx="121">
                  <c:v>0.21</c:v>
                </c:pt>
                <c:pt idx="122">
                  <c:v>0.22</c:v>
                </c:pt>
                <c:pt idx="123">
                  <c:v>0.2</c:v>
                </c:pt>
                <c:pt idx="124">
                  <c:v>0.15</c:v>
                </c:pt>
                <c:pt idx="125">
                  <c:v>0.13</c:v>
                </c:pt>
                <c:pt idx="126">
                  <c:v>0.16</c:v>
                </c:pt>
                <c:pt idx="127">
                  <c:v>0.24</c:v>
                </c:pt>
                <c:pt idx="128">
                  <c:v>0.18</c:v>
                </c:pt>
                <c:pt idx="129">
                  <c:v>0.14000000000000001</c:v>
                </c:pt>
                <c:pt idx="130">
                  <c:v>0.16</c:v>
                </c:pt>
                <c:pt idx="131">
                  <c:v>0.2</c:v>
                </c:pt>
                <c:pt idx="132">
                  <c:v>0.23</c:v>
                </c:pt>
                <c:pt idx="133">
                  <c:v>0.24</c:v>
                </c:pt>
                <c:pt idx="134">
                  <c:v>0.22</c:v>
                </c:pt>
                <c:pt idx="135">
                  <c:v>0.22</c:v>
                </c:pt>
                <c:pt idx="136">
                  <c:v>0.26</c:v>
                </c:pt>
                <c:pt idx="137">
                  <c:v>0.25</c:v>
                </c:pt>
                <c:pt idx="138">
                  <c:v>0.24</c:v>
                </c:pt>
                <c:pt idx="139">
                  <c:v>0.25</c:v>
                </c:pt>
                <c:pt idx="140">
                  <c:v>0.2</c:v>
                </c:pt>
                <c:pt idx="141">
                  <c:v>0.35</c:v>
                </c:pt>
                <c:pt idx="142">
                  <c:v>0.31</c:v>
                </c:pt>
                <c:pt idx="143">
                  <c:v>0.19</c:v>
                </c:pt>
                <c:pt idx="144">
                  <c:v>0.17</c:v>
                </c:pt>
                <c:pt idx="145">
                  <c:v>0.21</c:v>
                </c:pt>
                <c:pt idx="146">
                  <c:v>0.21</c:v>
                </c:pt>
                <c:pt idx="147">
                  <c:v>0.22</c:v>
                </c:pt>
                <c:pt idx="148">
                  <c:v>0.26</c:v>
                </c:pt>
                <c:pt idx="149">
                  <c:v>0.24</c:v>
                </c:pt>
                <c:pt idx="150">
                  <c:v>0.25</c:v>
                </c:pt>
                <c:pt idx="151">
                  <c:v>0.28000000000000003</c:v>
                </c:pt>
                <c:pt idx="152">
                  <c:v>0.28000000000000003</c:v>
                </c:pt>
                <c:pt idx="153">
                  <c:v>0.21</c:v>
                </c:pt>
                <c:pt idx="154">
                  <c:v>0.26</c:v>
                </c:pt>
                <c:pt idx="155">
                  <c:v>0.35</c:v>
                </c:pt>
                <c:pt idx="156">
                  <c:v>0.28000000000000003</c:v>
                </c:pt>
                <c:pt idx="157">
                  <c:v>0.23</c:v>
                </c:pt>
                <c:pt idx="158">
                  <c:v>0.28999999999999998</c:v>
                </c:pt>
                <c:pt idx="159">
                  <c:v>0.26</c:v>
                </c:pt>
                <c:pt idx="160">
                  <c:v>0.28999999999999998</c:v>
                </c:pt>
                <c:pt idx="161">
                  <c:v>0.31</c:v>
                </c:pt>
                <c:pt idx="162">
                  <c:v>0.35</c:v>
                </c:pt>
                <c:pt idx="163">
                  <c:v>0.33</c:v>
                </c:pt>
                <c:pt idx="164">
                  <c:v>0.3</c:v>
                </c:pt>
                <c:pt idx="165">
                  <c:v>0.39</c:v>
                </c:pt>
                <c:pt idx="166">
                  <c:v>0.4</c:v>
                </c:pt>
                <c:pt idx="167">
                  <c:v>0.37</c:v>
                </c:pt>
                <c:pt idx="168">
                  <c:v>0.36</c:v>
                </c:pt>
                <c:pt idx="169">
                  <c:v>0.27</c:v>
                </c:pt>
                <c:pt idx="170">
                  <c:v>0.38</c:v>
                </c:pt>
                <c:pt idx="171">
                  <c:v>0.32</c:v>
                </c:pt>
                <c:pt idx="172">
                  <c:v>0.35</c:v>
                </c:pt>
                <c:pt idx="173">
                  <c:v>0.35</c:v>
                </c:pt>
                <c:pt idx="174">
                  <c:v>0.36</c:v>
                </c:pt>
                <c:pt idx="175">
                  <c:v>0.32</c:v>
                </c:pt>
                <c:pt idx="176">
                  <c:v>0.35</c:v>
                </c:pt>
                <c:pt idx="177">
                  <c:v>0.33</c:v>
                </c:pt>
                <c:pt idx="178">
                  <c:v>0.38</c:v>
                </c:pt>
                <c:pt idx="179">
                  <c:v>0.46</c:v>
                </c:pt>
                <c:pt idx="180">
                  <c:v>0.38</c:v>
                </c:pt>
                <c:pt idx="181">
                  <c:v>0.33</c:v>
                </c:pt>
                <c:pt idx="182">
                  <c:v>0.37</c:v>
                </c:pt>
                <c:pt idx="183">
                  <c:v>0.39</c:v>
                </c:pt>
                <c:pt idx="184">
                  <c:v>0.34</c:v>
                </c:pt>
                <c:pt idx="185">
                  <c:v>0.36</c:v>
                </c:pt>
                <c:pt idx="186">
                  <c:v>0.34</c:v>
                </c:pt>
                <c:pt idx="187">
                  <c:v>0.31</c:v>
                </c:pt>
                <c:pt idx="188">
                  <c:v>0.37</c:v>
                </c:pt>
                <c:pt idx="189">
                  <c:v>0.36</c:v>
                </c:pt>
                <c:pt idx="190">
                  <c:v>0.37</c:v>
                </c:pt>
                <c:pt idx="191">
                  <c:v>0.39</c:v>
                </c:pt>
                <c:pt idx="192">
                  <c:v>0.42</c:v>
                </c:pt>
                <c:pt idx="193">
                  <c:v>0.45</c:v>
                </c:pt>
                <c:pt idx="194">
                  <c:v>0.45</c:v>
                </c:pt>
                <c:pt idx="195">
                  <c:v>0.46</c:v>
                </c:pt>
                <c:pt idx="196">
                  <c:v>0.53</c:v>
                </c:pt>
                <c:pt idx="197">
                  <c:v>0.43</c:v>
                </c:pt>
                <c:pt idx="198">
                  <c:v>0.44</c:v>
                </c:pt>
                <c:pt idx="199">
                  <c:v>0.47</c:v>
                </c:pt>
                <c:pt idx="200">
                  <c:v>0.45</c:v>
                </c:pt>
                <c:pt idx="201">
                  <c:v>0.45</c:v>
                </c:pt>
                <c:pt idx="202">
                  <c:v>0.49</c:v>
                </c:pt>
                <c:pt idx="203">
                  <c:v>0.5</c:v>
                </c:pt>
                <c:pt idx="204">
                  <c:v>0.43</c:v>
                </c:pt>
                <c:pt idx="205">
                  <c:v>0.45</c:v>
                </c:pt>
                <c:pt idx="206">
                  <c:v>0.47</c:v>
                </c:pt>
                <c:pt idx="207">
                  <c:v>0.49</c:v>
                </c:pt>
                <c:pt idx="208">
                  <c:v>0.42</c:v>
                </c:pt>
                <c:pt idx="209">
                  <c:v>0.38</c:v>
                </c:pt>
                <c:pt idx="210">
                  <c:v>0.41</c:v>
                </c:pt>
                <c:pt idx="211">
                  <c:v>0.4</c:v>
                </c:pt>
                <c:pt idx="212">
                  <c:v>0.41</c:v>
                </c:pt>
                <c:pt idx="213">
                  <c:v>0.41</c:v>
                </c:pt>
                <c:pt idx="214">
                  <c:v>0.36</c:v>
                </c:pt>
                <c:pt idx="215">
                  <c:v>0.42</c:v>
                </c:pt>
                <c:pt idx="216">
                  <c:v>0.39</c:v>
                </c:pt>
                <c:pt idx="217">
                  <c:v>0.38</c:v>
                </c:pt>
                <c:pt idx="218">
                  <c:v>0.42</c:v>
                </c:pt>
                <c:pt idx="219">
                  <c:v>0.35</c:v>
                </c:pt>
                <c:pt idx="220">
                  <c:v>0.36</c:v>
                </c:pt>
                <c:pt idx="221">
                  <c:v>0.32</c:v>
                </c:pt>
                <c:pt idx="222">
                  <c:v>0.33</c:v>
                </c:pt>
                <c:pt idx="223">
                  <c:v>0.32</c:v>
                </c:pt>
                <c:pt idx="224">
                  <c:v>0.35</c:v>
                </c:pt>
                <c:pt idx="225">
                  <c:v>0.36</c:v>
                </c:pt>
                <c:pt idx="226">
                  <c:v>0.34</c:v>
                </c:pt>
                <c:pt idx="227">
                  <c:v>0.34</c:v>
                </c:pt>
                <c:pt idx="228">
                  <c:v>0.37</c:v>
                </c:pt>
                <c:pt idx="229">
                  <c:v>0.36</c:v>
                </c:pt>
                <c:pt idx="230">
                  <c:v>0.33</c:v>
                </c:pt>
                <c:pt idx="231">
                  <c:v>0.32</c:v>
                </c:pt>
                <c:pt idx="232">
                  <c:v>0.33</c:v>
                </c:pt>
                <c:pt idx="233">
                  <c:v>0.36</c:v>
                </c:pt>
                <c:pt idx="234">
                  <c:v>0.32</c:v>
                </c:pt>
                <c:pt idx="235">
                  <c:v>0.36</c:v>
                </c:pt>
                <c:pt idx="236">
                  <c:v>0.36</c:v>
                </c:pt>
                <c:pt idx="237">
                  <c:v>0.36</c:v>
                </c:pt>
                <c:pt idx="238">
                  <c:v>0.3</c:v>
                </c:pt>
                <c:pt idx="239">
                  <c:v>0.34</c:v>
                </c:pt>
                <c:pt idx="240">
                  <c:v>0.31</c:v>
                </c:pt>
                <c:pt idx="241">
                  <c:v>0.34</c:v>
                </c:pt>
                <c:pt idx="242">
                  <c:v>0.33</c:v>
                </c:pt>
                <c:pt idx="243">
                  <c:v>0.37</c:v>
                </c:pt>
                <c:pt idx="244">
                  <c:v>0.36</c:v>
                </c:pt>
                <c:pt idx="245">
                  <c:v>0.38</c:v>
                </c:pt>
                <c:pt idx="246">
                  <c:v>0.33</c:v>
                </c:pt>
                <c:pt idx="247">
                  <c:v>0.32</c:v>
                </c:pt>
                <c:pt idx="248">
                  <c:v>0.35</c:v>
                </c:pt>
                <c:pt idx="249">
                  <c:v>0.36</c:v>
                </c:pt>
                <c:pt idx="250">
                  <c:v>0.37</c:v>
                </c:pt>
                <c:pt idx="251">
                  <c:v>0.36</c:v>
                </c:pt>
                <c:pt idx="252">
                  <c:v>0.38</c:v>
                </c:pt>
                <c:pt idx="253">
                  <c:v>0.39</c:v>
                </c:pt>
                <c:pt idx="254">
                  <c:v>0.39</c:v>
                </c:pt>
                <c:pt idx="255">
                  <c:v>0.41</c:v>
                </c:pt>
                <c:pt idx="256">
                  <c:v>0.37</c:v>
                </c:pt>
                <c:pt idx="257">
                  <c:v>0.36</c:v>
                </c:pt>
                <c:pt idx="258">
                  <c:v>0.38</c:v>
                </c:pt>
                <c:pt idx="259">
                  <c:v>0.39</c:v>
                </c:pt>
                <c:pt idx="260">
                  <c:v>0.43</c:v>
                </c:pt>
                <c:pt idx="261">
                  <c:v>0.41</c:v>
                </c:pt>
                <c:pt idx="262">
                  <c:v>0.39</c:v>
                </c:pt>
                <c:pt idx="263">
                  <c:v>0.3</c:v>
                </c:pt>
                <c:pt idx="264">
                  <c:v>0.34</c:v>
                </c:pt>
                <c:pt idx="265">
                  <c:v>0.34</c:v>
                </c:pt>
                <c:pt idx="266">
                  <c:v>0.34</c:v>
                </c:pt>
                <c:pt idx="267">
                  <c:v>0.35</c:v>
                </c:pt>
                <c:pt idx="268">
                  <c:v>0.38</c:v>
                </c:pt>
                <c:pt idx="269">
                  <c:v>0.44</c:v>
                </c:pt>
                <c:pt idx="270">
                  <c:v>0.37</c:v>
                </c:pt>
                <c:pt idx="271">
                  <c:v>0.41</c:v>
                </c:pt>
                <c:pt idx="272">
                  <c:v>0.43</c:v>
                </c:pt>
                <c:pt idx="273">
                  <c:v>0.31</c:v>
                </c:pt>
                <c:pt idx="274">
                  <c:v>0.38</c:v>
                </c:pt>
                <c:pt idx="275">
                  <c:v>0.35</c:v>
                </c:pt>
                <c:pt idx="276">
                  <c:v>0.37</c:v>
                </c:pt>
                <c:pt idx="277">
                  <c:v>0.32</c:v>
                </c:pt>
                <c:pt idx="278">
                  <c:v>0.31</c:v>
                </c:pt>
                <c:pt idx="279">
                  <c:v>0.37</c:v>
                </c:pt>
                <c:pt idx="280">
                  <c:v>0.39</c:v>
                </c:pt>
                <c:pt idx="281">
                  <c:v>0.32</c:v>
                </c:pt>
                <c:pt idx="282">
                  <c:v>0.34</c:v>
                </c:pt>
                <c:pt idx="283">
                  <c:v>0.35</c:v>
                </c:pt>
                <c:pt idx="284">
                  <c:v>0.34</c:v>
                </c:pt>
                <c:pt idx="285">
                  <c:v>0.32</c:v>
                </c:pt>
                <c:pt idx="286">
                  <c:v>0.31</c:v>
                </c:pt>
                <c:pt idx="287">
                  <c:v>0.4</c:v>
                </c:pt>
                <c:pt idx="288">
                  <c:v>0.31</c:v>
                </c:pt>
                <c:pt idx="289">
                  <c:v>0.4</c:v>
                </c:pt>
                <c:pt idx="290">
                  <c:v>0.36</c:v>
                </c:pt>
                <c:pt idx="291">
                  <c:v>0.38</c:v>
                </c:pt>
                <c:pt idx="292">
                  <c:v>0.38</c:v>
                </c:pt>
                <c:pt idx="293">
                  <c:v>0.39</c:v>
                </c:pt>
                <c:pt idx="294">
                  <c:v>0.43</c:v>
                </c:pt>
                <c:pt idx="295">
                  <c:v>0.38</c:v>
                </c:pt>
                <c:pt idx="296">
                  <c:v>0.4</c:v>
                </c:pt>
                <c:pt idx="297">
                  <c:v>0.4</c:v>
                </c:pt>
                <c:pt idx="298">
                  <c:v>0.4</c:v>
                </c:pt>
                <c:pt idx="299">
                  <c:v>0.45</c:v>
                </c:pt>
                <c:pt idx="300">
                  <c:v>0.44</c:v>
                </c:pt>
                <c:pt idx="301">
                  <c:v>0.44</c:v>
                </c:pt>
                <c:pt idx="302">
                  <c:v>0.42</c:v>
                </c:pt>
                <c:pt idx="303">
                  <c:v>0.43</c:v>
                </c:pt>
                <c:pt idx="304">
                  <c:v>0.38</c:v>
                </c:pt>
                <c:pt idx="305">
                  <c:v>0.4</c:v>
                </c:pt>
                <c:pt idx="306">
                  <c:v>0.42</c:v>
                </c:pt>
                <c:pt idx="307">
                  <c:v>0.34</c:v>
                </c:pt>
                <c:pt idx="308">
                  <c:v>0.4</c:v>
                </c:pt>
                <c:pt idx="309">
                  <c:v>0.39</c:v>
                </c:pt>
                <c:pt idx="310">
                  <c:v>0.35</c:v>
                </c:pt>
                <c:pt idx="311">
                  <c:v>0.35</c:v>
                </c:pt>
                <c:pt idx="312">
                  <c:v>0.37</c:v>
                </c:pt>
                <c:pt idx="313">
                  <c:v>0.35</c:v>
                </c:pt>
                <c:pt idx="314">
                  <c:v>0.54</c:v>
                </c:pt>
                <c:pt idx="315">
                  <c:v>0.54</c:v>
                </c:pt>
                <c:pt idx="316">
                  <c:v>0.56000000000000005</c:v>
                </c:pt>
                <c:pt idx="317">
                  <c:v>0.56999999999999995</c:v>
                </c:pt>
                <c:pt idx="318">
                  <c:v>0.59</c:v>
                </c:pt>
                <c:pt idx="319">
                  <c:v>0.61</c:v>
                </c:pt>
                <c:pt idx="320">
                  <c:v>0.63</c:v>
                </c:pt>
                <c:pt idx="321">
                  <c:v>0.57999999999999996</c:v>
                </c:pt>
                <c:pt idx="322">
                  <c:v>0.45</c:v>
                </c:pt>
                <c:pt idx="323">
                  <c:v>0.46</c:v>
                </c:pt>
                <c:pt idx="324">
                  <c:v>0.43</c:v>
                </c:pt>
                <c:pt idx="325">
                  <c:v>0.43</c:v>
                </c:pt>
                <c:pt idx="326">
                  <c:v>0.46</c:v>
                </c:pt>
                <c:pt idx="327">
                  <c:v>0.46</c:v>
                </c:pt>
                <c:pt idx="328">
                  <c:v>0.49</c:v>
                </c:pt>
                <c:pt idx="329">
                  <c:v>0.53</c:v>
                </c:pt>
                <c:pt idx="330">
                  <c:v>0.5</c:v>
                </c:pt>
                <c:pt idx="331">
                  <c:v>0.5</c:v>
                </c:pt>
                <c:pt idx="332">
                  <c:v>0.52</c:v>
                </c:pt>
                <c:pt idx="333">
                  <c:v>0.47</c:v>
                </c:pt>
                <c:pt idx="334">
                  <c:v>0.46</c:v>
                </c:pt>
                <c:pt idx="335">
                  <c:v>0.53</c:v>
                </c:pt>
                <c:pt idx="336">
                  <c:v>0.48</c:v>
                </c:pt>
                <c:pt idx="337">
                  <c:v>0.42</c:v>
                </c:pt>
                <c:pt idx="338">
                  <c:v>0.41</c:v>
                </c:pt>
                <c:pt idx="339">
                  <c:v>0.43</c:v>
                </c:pt>
                <c:pt idx="340">
                  <c:v>0.46</c:v>
                </c:pt>
                <c:pt idx="341">
                  <c:v>0.45</c:v>
                </c:pt>
                <c:pt idx="342">
                  <c:v>0.45</c:v>
                </c:pt>
                <c:pt idx="343">
                  <c:v>0.45</c:v>
                </c:pt>
                <c:pt idx="344">
                  <c:v>0.43</c:v>
                </c:pt>
                <c:pt idx="345">
                  <c:v>0.42</c:v>
                </c:pt>
                <c:pt idx="346">
                  <c:v>0.46</c:v>
                </c:pt>
                <c:pt idx="347">
                  <c:v>0.43</c:v>
                </c:pt>
                <c:pt idx="348">
                  <c:v>0.46</c:v>
                </c:pt>
                <c:pt idx="349">
                  <c:v>0.44</c:v>
                </c:pt>
                <c:pt idx="350">
                  <c:v>0.47</c:v>
                </c:pt>
                <c:pt idx="351">
                  <c:v>0.49</c:v>
                </c:pt>
                <c:pt idx="352">
                  <c:v>0.51</c:v>
                </c:pt>
                <c:pt idx="353">
                  <c:v>0.55000000000000004</c:v>
                </c:pt>
                <c:pt idx="354">
                  <c:v>0.52</c:v>
                </c:pt>
                <c:pt idx="355">
                  <c:v>0.5</c:v>
                </c:pt>
                <c:pt idx="356">
                  <c:v>0.51</c:v>
                </c:pt>
                <c:pt idx="357">
                  <c:v>0.55000000000000004</c:v>
                </c:pt>
                <c:pt idx="358">
                  <c:v>0.48</c:v>
                </c:pt>
                <c:pt idx="359">
                  <c:v>0.46</c:v>
                </c:pt>
                <c:pt idx="360">
                  <c:v>0.44</c:v>
                </c:pt>
                <c:pt idx="361">
                  <c:v>0.48</c:v>
                </c:pt>
                <c:pt idx="362">
                  <c:v>0.43</c:v>
                </c:pt>
                <c:pt idx="363">
                  <c:v>0.47</c:v>
                </c:pt>
                <c:pt idx="364">
                  <c:v>0.42</c:v>
                </c:pt>
                <c:pt idx="365">
                  <c:v>0.47</c:v>
                </c:pt>
                <c:pt idx="366">
                  <c:v>0.45</c:v>
                </c:pt>
                <c:pt idx="367">
                  <c:v>0.44</c:v>
                </c:pt>
                <c:pt idx="368">
                  <c:v>0.47</c:v>
                </c:pt>
                <c:pt idx="369">
                  <c:v>0.45</c:v>
                </c:pt>
                <c:pt idx="370">
                  <c:v>0.43</c:v>
                </c:pt>
                <c:pt idx="371">
                  <c:v>0.42</c:v>
                </c:pt>
                <c:pt idx="372">
                  <c:v>0.42</c:v>
                </c:pt>
                <c:pt idx="373">
                  <c:v>0.44</c:v>
                </c:pt>
                <c:pt idx="374">
                  <c:v>0.47</c:v>
                </c:pt>
                <c:pt idx="375">
                  <c:v>0.42</c:v>
                </c:pt>
                <c:pt idx="376">
                  <c:v>0.39</c:v>
                </c:pt>
                <c:pt idx="377">
                  <c:v>0.44</c:v>
                </c:pt>
                <c:pt idx="378">
                  <c:v>0.47</c:v>
                </c:pt>
                <c:pt idx="379">
                  <c:v>0.42</c:v>
                </c:pt>
                <c:pt idx="380">
                  <c:v>0.44</c:v>
                </c:pt>
                <c:pt idx="381">
                  <c:v>0.46</c:v>
                </c:pt>
                <c:pt idx="382">
                  <c:v>0.47</c:v>
                </c:pt>
                <c:pt idx="383">
                  <c:v>0.4</c:v>
                </c:pt>
                <c:pt idx="384">
                  <c:v>0.43</c:v>
                </c:pt>
                <c:pt idx="385">
                  <c:v>0.42</c:v>
                </c:pt>
                <c:pt idx="386">
                  <c:v>0.33</c:v>
                </c:pt>
                <c:pt idx="387">
                  <c:v>0.33</c:v>
                </c:pt>
                <c:pt idx="388">
                  <c:v>0.38</c:v>
                </c:pt>
                <c:pt idx="389">
                  <c:v>0.35</c:v>
                </c:pt>
                <c:pt idx="390">
                  <c:v>0.36</c:v>
                </c:pt>
                <c:pt idx="391">
                  <c:v>0.37</c:v>
                </c:pt>
                <c:pt idx="392">
                  <c:v>0.38</c:v>
                </c:pt>
                <c:pt idx="393">
                  <c:v>0.33</c:v>
                </c:pt>
                <c:pt idx="394">
                  <c:v>0.34</c:v>
                </c:pt>
                <c:pt idx="395">
                  <c:v>0.37</c:v>
                </c:pt>
                <c:pt idx="396">
                  <c:v>0.35</c:v>
                </c:pt>
                <c:pt idx="397">
                  <c:v>0.35</c:v>
                </c:pt>
                <c:pt idx="398">
                  <c:v>0.38</c:v>
                </c:pt>
                <c:pt idx="399">
                  <c:v>0.34</c:v>
                </c:pt>
                <c:pt idx="400">
                  <c:v>0.44</c:v>
                </c:pt>
                <c:pt idx="401">
                  <c:v>0.37</c:v>
                </c:pt>
                <c:pt idx="402">
                  <c:v>0.38</c:v>
                </c:pt>
                <c:pt idx="403">
                  <c:v>0.38</c:v>
                </c:pt>
                <c:pt idx="404">
                  <c:v>0.37</c:v>
                </c:pt>
                <c:pt idx="405">
                  <c:v>0.35</c:v>
                </c:pt>
                <c:pt idx="406">
                  <c:v>0.38</c:v>
                </c:pt>
                <c:pt idx="407">
                  <c:v>0.37</c:v>
                </c:pt>
                <c:pt idx="408">
                  <c:v>0.37</c:v>
                </c:pt>
                <c:pt idx="409">
                  <c:v>0.31</c:v>
                </c:pt>
                <c:pt idx="410">
                  <c:v>0.33</c:v>
                </c:pt>
                <c:pt idx="411">
                  <c:v>0.3</c:v>
                </c:pt>
                <c:pt idx="412">
                  <c:v>0.32</c:v>
                </c:pt>
                <c:pt idx="413">
                  <c:v>0.33</c:v>
                </c:pt>
                <c:pt idx="414">
                  <c:v>0.33</c:v>
                </c:pt>
                <c:pt idx="415">
                  <c:v>0.33</c:v>
                </c:pt>
                <c:pt idx="416">
                  <c:v>0.31</c:v>
                </c:pt>
                <c:pt idx="417">
                  <c:v>0.34</c:v>
                </c:pt>
                <c:pt idx="418">
                  <c:v>0.32</c:v>
                </c:pt>
                <c:pt idx="419">
                  <c:v>0.27</c:v>
                </c:pt>
                <c:pt idx="420">
                  <c:v>0.28000000000000003</c:v>
                </c:pt>
                <c:pt idx="421">
                  <c:v>0.28000000000000003</c:v>
                </c:pt>
                <c:pt idx="422">
                  <c:v>0.28000000000000003</c:v>
                </c:pt>
                <c:pt idx="423">
                  <c:v>0.28000000000000003</c:v>
                </c:pt>
                <c:pt idx="424">
                  <c:v>0.27</c:v>
                </c:pt>
                <c:pt idx="425">
                  <c:v>0.26</c:v>
                </c:pt>
                <c:pt idx="426">
                  <c:v>0.27</c:v>
                </c:pt>
                <c:pt idx="427">
                  <c:v>0.37</c:v>
                </c:pt>
                <c:pt idx="428">
                  <c:v>0.35</c:v>
                </c:pt>
                <c:pt idx="429">
                  <c:v>0.33</c:v>
                </c:pt>
                <c:pt idx="430">
                  <c:v>0.28000000000000003</c:v>
                </c:pt>
                <c:pt idx="431">
                  <c:v>0.28999999999999998</c:v>
                </c:pt>
                <c:pt idx="432">
                  <c:v>0.28999999999999998</c:v>
                </c:pt>
                <c:pt idx="433">
                  <c:v>0.34</c:v>
                </c:pt>
                <c:pt idx="434">
                  <c:v>0.3</c:v>
                </c:pt>
                <c:pt idx="435">
                  <c:v>0.28999999999999998</c:v>
                </c:pt>
                <c:pt idx="436">
                  <c:v>0.33</c:v>
                </c:pt>
                <c:pt idx="437">
                  <c:v>0.33</c:v>
                </c:pt>
                <c:pt idx="438">
                  <c:v>0.3</c:v>
                </c:pt>
                <c:pt idx="439">
                  <c:v>0.3</c:v>
                </c:pt>
                <c:pt idx="440">
                  <c:v>0.28999999999999998</c:v>
                </c:pt>
                <c:pt idx="441">
                  <c:v>0.32</c:v>
                </c:pt>
                <c:pt idx="442">
                  <c:v>0.36</c:v>
                </c:pt>
                <c:pt idx="443">
                  <c:v>0.35</c:v>
                </c:pt>
                <c:pt idx="444">
                  <c:v>0.33</c:v>
                </c:pt>
                <c:pt idx="445">
                  <c:v>0.35</c:v>
                </c:pt>
                <c:pt idx="446">
                  <c:v>0.37</c:v>
                </c:pt>
                <c:pt idx="447">
                  <c:v>0.39</c:v>
                </c:pt>
                <c:pt idx="448">
                  <c:v>0.33</c:v>
                </c:pt>
                <c:pt idx="449">
                  <c:v>0.36</c:v>
                </c:pt>
                <c:pt idx="450">
                  <c:v>0.38</c:v>
                </c:pt>
                <c:pt idx="451">
                  <c:v>0.36</c:v>
                </c:pt>
                <c:pt idx="452">
                  <c:v>0.36</c:v>
                </c:pt>
                <c:pt idx="453">
                  <c:v>0.32</c:v>
                </c:pt>
                <c:pt idx="454">
                  <c:v>0.46</c:v>
                </c:pt>
                <c:pt idx="455">
                  <c:v>0.52</c:v>
                </c:pt>
                <c:pt idx="456">
                  <c:v>0.37</c:v>
                </c:pt>
                <c:pt idx="457">
                  <c:v>0.32</c:v>
                </c:pt>
                <c:pt idx="458">
                  <c:v>0.36</c:v>
                </c:pt>
                <c:pt idx="459">
                  <c:v>0.35</c:v>
                </c:pt>
                <c:pt idx="460">
                  <c:v>0.38</c:v>
                </c:pt>
                <c:pt idx="461">
                  <c:v>0.35</c:v>
                </c:pt>
                <c:pt idx="462">
                  <c:v>0.37</c:v>
                </c:pt>
                <c:pt idx="463">
                  <c:v>0.35</c:v>
                </c:pt>
                <c:pt idx="464">
                  <c:v>0.31</c:v>
                </c:pt>
                <c:pt idx="465">
                  <c:v>0.35</c:v>
                </c:pt>
                <c:pt idx="466">
                  <c:v>0.33</c:v>
                </c:pt>
                <c:pt idx="467">
                  <c:v>0.33</c:v>
                </c:pt>
                <c:pt idx="468">
                  <c:v>0.31</c:v>
                </c:pt>
                <c:pt idx="469">
                  <c:v>0.35</c:v>
                </c:pt>
                <c:pt idx="470">
                  <c:v>0.33</c:v>
                </c:pt>
                <c:pt idx="471">
                  <c:v>0.37</c:v>
                </c:pt>
                <c:pt idx="472">
                  <c:v>0.32</c:v>
                </c:pt>
                <c:pt idx="473">
                  <c:v>0.32</c:v>
                </c:pt>
                <c:pt idx="474">
                  <c:v>0.36</c:v>
                </c:pt>
                <c:pt idx="475">
                  <c:v>0.43</c:v>
                </c:pt>
                <c:pt idx="476">
                  <c:v>0.46</c:v>
                </c:pt>
                <c:pt idx="477">
                  <c:v>0.48</c:v>
                </c:pt>
                <c:pt idx="478">
                  <c:v>0.43</c:v>
                </c:pt>
                <c:pt idx="479">
                  <c:v>0.41</c:v>
                </c:pt>
                <c:pt idx="480">
                  <c:v>0.42</c:v>
                </c:pt>
                <c:pt idx="481">
                  <c:v>0.39</c:v>
                </c:pt>
                <c:pt idx="482">
                  <c:v>0.43</c:v>
                </c:pt>
                <c:pt idx="483">
                  <c:v>0.33</c:v>
                </c:pt>
                <c:pt idx="484">
                  <c:v>0.36</c:v>
                </c:pt>
                <c:pt idx="485">
                  <c:v>0.3</c:v>
                </c:pt>
                <c:pt idx="486">
                  <c:v>0.34</c:v>
                </c:pt>
                <c:pt idx="487">
                  <c:v>0.32</c:v>
                </c:pt>
                <c:pt idx="488">
                  <c:v>0.36</c:v>
                </c:pt>
                <c:pt idx="489">
                  <c:v>0.35</c:v>
                </c:pt>
                <c:pt idx="490">
                  <c:v>0.39</c:v>
                </c:pt>
                <c:pt idx="491">
                  <c:v>0.34</c:v>
                </c:pt>
                <c:pt idx="492">
                  <c:v>0.36</c:v>
                </c:pt>
                <c:pt idx="493">
                  <c:v>0.48</c:v>
                </c:pt>
                <c:pt idx="494">
                  <c:v>0.39</c:v>
                </c:pt>
                <c:pt idx="495">
                  <c:v>0.38</c:v>
                </c:pt>
                <c:pt idx="496">
                  <c:v>0.37</c:v>
                </c:pt>
                <c:pt idx="497">
                  <c:v>0.43</c:v>
                </c:pt>
                <c:pt idx="498">
                  <c:v>0.34</c:v>
                </c:pt>
                <c:pt idx="499">
                  <c:v>0.33</c:v>
                </c:pt>
                <c:pt idx="500">
                  <c:v>0.3</c:v>
                </c:pt>
                <c:pt idx="501">
                  <c:v>0.34</c:v>
                </c:pt>
                <c:pt idx="502">
                  <c:v>0.28999999999999998</c:v>
                </c:pt>
                <c:pt idx="503">
                  <c:v>0.34</c:v>
                </c:pt>
                <c:pt idx="504">
                  <c:v>0.33</c:v>
                </c:pt>
                <c:pt idx="505">
                  <c:v>0.32</c:v>
                </c:pt>
                <c:pt idx="506">
                  <c:v>0.3</c:v>
                </c:pt>
                <c:pt idx="507">
                  <c:v>0.34</c:v>
                </c:pt>
                <c:pt idx="508">
                  <c:v>0.35</c:v>
                </c:pt>
                <c:pt idx="509">
                  <c:v>0.37</c:v>
                </c:pt>
                <c:pt idx="510">
                  <c:v>0.35</c:v>
                </c:pt>
                <c:pt idx="511">
                  <c:v>0.34</c:v>
                </c:pt>
                <c:pt idx="512">
                  <c:v>0.34</c:v>
                </c:pt>
                <c:pt idx="513">
                  <c:v>0.34</c:v>
                </c:pt>
                <c:pt idx="514">
                  <c:v>0.43</c:v>
                </c:pt>
                <c:pt idx="515">
                  <c:v>0.36</c:v>
                </c:pt>
                <c:pt idx="516">
                  <c:v>0.43</c:v>
                </c:pt>
                <c:pt idx="517">
                  <c:v>0.39</c:v>
                </c:pt>
                <c:pt idx="518">
                  <c:v>0.39</c:v>
                </c:pt>
                <c:pt idx="519">
                  <c:v>0.41</c:v>
                </c:pt>
                <c:pt idx="520">
                  <c:v>0.38</c:v>
                </c:pt>
                <c:pt idx="521">
                  <c:v>0.48</c:v>
                </c:pt>
                <c:pt idx="522">
                  <c:v>0.45</c:v>
                </c:pt>
                <c:pt idx="523">
                  <c:v>0.45</c:v>
                </c:pt>
                <c:pt idx="524">
                  <c:v>0.43</c:v>
                </c:pt>
                <c:pt idx="525">
                  <c:v>0.41</c:v>
                </c:pt>
                <c:pt idx="526">
                  <c:v>0.4</c:v>
                </c:pt>
                <c:pt idx="527">
                  <c:v>0.45</c:v>
                </c:pt>
                <c:pt idx="528">
                  <c:v>0.48</c:v>
                </c:pt>
                <c:pt idx="529">
                  <c:v>0.44</c:v>
                </c:pt>
                <c:pt idx="530">
                  <c:v>0.44</c:v>
                </c:pt>
                <c:pt idx="531">
                  <c:v>0.54</c:v>
                </c:pt>
                <c:pt idx="532">
                  <c:v>0.59</c:v>
                </c:pt>
                <c:pt idx="533">
                  <c:v>0.56000000000000005</c:v>
                </c:pt>
                <c:pt idx="534">
                  <c:v>0.53</c:v>
                </c:pt>
                <c:pt idx="535">
                  <c:v>0.63</c:v>
                </c:pt>
                <c:pt idx="536">
                  <c:v>0.66</c:v>
                </c:pt>
                <c:pt idx="537">
                  <c:v>0.67</c:v>
                </c:pt>
                <c:pt idx="538">
                  <c:v>0.63</c:v>
                </c:pt>
                <c:pt idx="539">
                  <c:v>0.73</c:v>
                </c:pt>
                <c:pt idx="540">
                  <c:v>0.74</c:v>
                </c:pt>
                <c:pt idx="541">
                  <c:v>0.6</c:v>
                </c:pt>
                <c:pt idx="542">
                  <c:v>0.51</c:v>
                </c:pt>
                <c:pt idx="543">
                  <c:v>0.6</c:v>
                </c:pt>
                <c:pt idx="544">
                  <c:v>0.71</c:v>
                </c:pt>
              </c:numCache>
            </c:numRef>
          </c:val>
          <c:smooth val="0"/>
          <c:extLst>
            <c:ext xmlns:c16="http://schemas.microsoft.com/office/drawing/2014/chart" uri="{C3380CC4-5D6E-409C-BE32-E72D297353CC}">
              <c16:uniqueId val="{00000000-7C82-4678-B3BA-5EDA57AE5DB7}"/>
            </c:ext>
          </c:extLst>
        </c:ser>
        <c:ser>
          <c:idx val="1"/>
          <c:order val="1"/>
          <c:tx>
            <c:strRef>
              <c:f>'Sheet1 (7)'!$D$2</c:f>
              <c:strCache>
                <c:ptCount val="1"/>
                <c:pt idx="0">
                  <c:v>MBA Applications Survey: Terms - Total points - ARM 5/1, (% p.a, NSA)</c:v>
                </c:pt>
              </c:strCache>
            </c:strRef>
          </c:tx>
          <c:spPr>
            <a:ln w="28575" cap="rnd">
              <a:solidFill>
                <a:srgbClr val="FCB300"/>
              </a:solidFill>
              <a:round/>
            </a:ln>
            <a:effectLst/>
          </c:spPr>
          <c:marker>
            <c:symbol val="none"/>
          </c:marker>
          <c:cat>
            <c:numRef>
              <c:f>'Sheet1 (7)'!$A$1154:$A$1698</c:f>
              <c:numCache>
                <c:formatCode>ddmmmyyyy</c:formatCode>
                <c:ptCount val="545"/>
                <c:pt idx="0">
                  <c:v>40914</c:v>
                </c:pt>
                <c:pt idx="1">
                  <c:v>40921</c:v>
                </c:pt>
                <c:pt idx="2">
                  <c:v>40928</c:v>
                </c:pt>
                <c:pt idx="3">
                  <c:v>40935</c:v>
                </c:pt>
                <c:pt idx="4">
                  <c:v>40942</c:v>
                </c:pt>
                <c:pt idx="5">
                  <c:v>40949</c:v>
                </c:pt>
                <c:pt idx="6">
                  <c:v>40956</c:v>
                </c:pt>
                <c:pt idx="7">
                  <c:v>40963</c:v>
                </c:pt>
                <c:pt idx="8">
                  <c:v>40970</c:v>
                </c:pt>
                <c:pt idx="9">
                  <c:v>40977</c:v>
                </c:pt>
                <c:pt idx="10">
                  <c:v>40984</c:v>
                </c:pt>
                <c:pt idx="11">
                  <c:v>40991</c:v>
                </c:pt>
                <c:pt idx="12">
                  <c:v>40998</c:v>
                </c:pt>
                <c:pt idx="13">
                  <c:v>41005</c:v>
                </c:pt>
                <c:pt idx="14">
                  <c:v>41012</c:v>
                </c:pt>
                <c:pt idx="15">
                  <c:v>41019</c:v>
                </c:pt>
                <c:pt idx="16">
                  <c:v>41026</c:v>
                </c:pt>
                <c:pt idx="17">
                  <c:v>41033</c:v>
                </c:pt>
                <c:pt idx="18">
                  <c:v>41040</c:v>
                </c:pt>
                <c:pt idx="19">
                  <c:v>41047</c:v>
                </c:pt>
                <c:pt idx="20">
                  <c:v>41054</c:v>
                </c:pt>
                <c:pt idx="21">
                  <c:v>41061</c:v>
                </c:pt>
                <c:pt idx="22">
                  <c:v>41068</c:v>
                </c:pt>
                <c:pt idx="23">
                  <c:v>41075</c:v>
                </c:pt>
                <c:pt idx="24">
                  <c:v>41082</c:v>
                </c:pt>
                <c:pt idx="25">
                  <c:v>41089</c:v>
                </c:pt>
                <c:pt idx="26">
                  <c:v>41096</c:v>
                </c:pt>
                <c:pt idx="27">
                  <c:v>41103</c:v>
                </c:pt>
                <c:pt idx="28">
                  <c:v>41110</c:v>
                </c:pt>
                <c:pt idx="29">
                  <c:v>41117</c:v>
                </c:pt>
                <c:pt idx="30">
                  <c:v>41124</c:v>
                </c:pt>
                <c:pt idx="31">
                  <c:v>41131</c:v>
                </c:pt>
                <c:pt idx="32">
                  <c:v>41138</c:v>
                </c:pt>
                <c:pt idx="33">
                  <c:v>41145</c:v>
                </c:pt>
                <c:pt idx="34">
                  <c:v>41152</c:v>
                </c:pt>
                <c:pt idx="35">
                  <c:v>41159</c:v>
                </c:pt>
                <c:pt idx="36">
                  <c:v>41166</c:v>
                </c:pt>
                <c:pt idx="37">
                  <c:v>41173</c:v>
                </c:pt>
                <c:pt idx="38">
                  <c:v>41180</c:v>
                </c:pt>
                <c:pt idx="39">
                  <c:v>41187</c:v>
                </c:pt>
                <c:pt idx="40">
                  <c:v>41194</c:v>
                </c:pt>
                <c:pt idx="41">
                  <c:v>41201</c:v>
                </c:pt>
                <c:pt idx="42">
                  <c:v>41208</c:v>
                </c:pt>
                <c:pt idx="43">
                  <c:v>41215</c:v>
                </c:pt>
                <c:pt idx="44">
                  <c:v>41222</c:v>
                </c:pt>
                <c:pt idx="45">
                  <c:v>41229</c:v>
                </c:pt>
                <c:pt idx="46">
                  <c:v>41236</c:v>
                </c:pt>
                <c:pt idx="47">
                  <c:v>41243</c:v>
                </c:pt>
                <c:pt idx="48">
                  <c:v>41250</c:v>
                </c:pt>
                <c:pt idx="49">
                  <c:v>41257</c:v>
                </c:pt>
                <c:pt idx="50">
                  <c:v>41264</c:v>
                </c:pt>
                <c:pt idx="51">
                  <c:v>41271</c:v>
                </c:pt>
                <c:pt idx="52">
                  <c:v>41278</c:v>
                </c:pt>
                <c:pt idx="53">
                  <c:v>41285</c:v>
                </c:pt>
                <c:pt idx="54">
                  <c:v>41292</c:v>
                </c:pt>
                <c:pt idx="55">
                  <c:v>41299</c:v>
                </c:pt>
                <c:pt idx="56">
                  <c:v>41306</c:v>
                </c:pt>
                <c:pt idx="57">
                  <c:v>41313</c:v>
                </c:pt>
                <c:pt idx="58">
                  <c:v>41320</c:v>
                </c:pt>
                <c:pt idx="59">
                  <c:v>41327</c:v>
                </c:pt>
                <c:pt idx="60">
                  <c:v>41334</c:v>
                </c:pt>
                <c:pt idx="61">
                  <c:v>41341</c:v>
                </c:pt>
                <c:pt idx="62">
                  <c:v>41348</c:v>
                </c:pt>
                <c:pt idx="63">
                  <c:v>41355</c:v>
                </c:pt>
                <c:pt idx="64">
                  <c:v>41362</c:v>
                </c:pt>
                <c:pt idx="65">
                  <c:v>41369</c:v>
                </c:pt>
                <c:pt idx="66">
                  <c:v>41376</c:v>
                </c:pt>
                <c:pt idx="67">
                  <c:v>41383</c:v>
                </c:pt>
                <c:pt idx="68">
                  <c:v>41390</c:v>
                </c:pt>
                <c:pt idx="69">
                  <c:v>41397</c:v>
                </c:pt>
                <c:pt idx="70">
                  <c:v>41404</c:v>
                </c:pt>
                <c:pt idx="71">
                  <c:v>41411</c:v>
                </c:pt>
                <c:pt idx="72">
                  <c:v>41418</c:v>
                </c:pt>
                <c:pt idx="73">
                  <c:v>41425</c:v>
                </c:pt>
                <c:pt idx="74">
                  <c:v>41432</c:v>
                </c:pt>
                <c:pt idx="75">
                  <c:v>41439</c:v>
                </c:pt>
                <c:pt idx="76">
                  <c:v>41446</c:v>
                </c:pt>
                <c:pt idx="77">
                  <c:v>41453</c:v>
                </c:pt>
                <c:pt idx="78">
                  <c:v>41460</c:v>
                </c:pt>
                <c:pt idx="79">
                  <c:v>41467</c:v>
                </c:pt>
                <c:pt idx="80">
                  <c:v>41474</c:v>
                </c:pt>
                <c:pt idx="81">
                  <c:v>41481</c:v>
                </c:pt>
                <c:pt idx="82">
                  <c:v>41488</c:v>
                </c:pt>
                <c:pt idx="83">
                  <c:v>41495</c:v>
                </c:pt>
                <c:pt idx="84">
                  <c:v>41502</c:v>
                </c:pt>
                <c:pt idx="85">
                  <c:v>41509</c:v>
                </c:pt>
                <c:pt idx="86">
                  <c:v>41516</c:v>
                </c:pt>
                <c:pt idx="87">
                  <c:v>41523</c:v>
                </c:pt>
                <c:pt idx="88">
                  <c:v>41530</c:v>
                </c:pt>
                <c:pt idx="89">
                  <c:v>41537</c:v>
                </c:pt>
                <c:pt idx="90">
                  <c:v>41544</c:v>
                </c:pt>
                <c:pt idx="91">
                  <c:v>41551</c:v>
                </c:pt>
                <c:pt idx="92">
                  <c:v>41558</c:v>
                </c:pt>
                <c:pt idx="93">
                  <c:v>41565</c:v>
                </c:pt>
                <c:pt idx="94">
                  <c:v>41572</c:v>
                </c:pt>
                <c:pt idx="95">
                  <c:v>41579</c:v>
                </c:pt>
                <c:pt idx="96">
                  <c:v>41586</c:v>
                </c:pt>
                <c:pt idx="97">
                  <c:v>41593</c:v>
                </c:pt>
                <c:pt idx="98">
                  <c:v>41600</c:v>
                </c:pt>
                <c:pt idx="99">
                  <c:v>41607</c:v>
                </c:pt>
                <c:pt idx="100">
                  <c:v>41614</c:v>
                </c:pt>
                <c:pt idx="101">
                  <c:v>41621</c:v>
                </c:pt>
                <c:pt idx="102">
                  <c:v>41628</c:v>
                </c:pt>
                <c:pt idx="103">
                  <c:v>41635</c:v>
                </c:pt>
                <c:pt idx="104">
                  <c:v>41642</c:v>
                </c:pt>
                <c:pt idx="105">
                  <c:v>41649</c:v>
                </c:pt>
                <c:pt idx="106">
                  <c:v>41656</c:v>
                </c:pt>
                <c:pt idx="107">
                  <c:v>41663</c:v>
                </c:pt>
                <c:pt idx="108">
                  <c:v>41670</c:v>
                </c:pt>
                <c:pt idx="109">
                  <c:v>41677</c:v>
                </c:pt>
                <c:pt idx="110">
                  <c:v>41684</c:v>
                </c:pt>
                <c:pt idx="111">
                  <c:v>41691</c:v>
                </c:pt>
                <c:pt idx="112">
                  <c:v>41698</c:v>
                </c:pt>
                <c:pt idx="113">
                  <c:v>41705</c:v>
                </c:pt>
                <c:pt idx="114">
                  <c:v>41712</c:v>
                </c:pt>
                <c:pt idx="115">
                  <c:v>41719</c:v>
                </c:pt>
                <c:pt idx="116">
                  <c:v>41726</c:v>
                </c:pt>
                <c:pt idx="117">
                  <c:v>41733</c:v>
                </c:pt>
                <c:pt idx="118">
                  <c:v>41740</c:v>
                </c:pt>
                <c:pt idx="119">
                  <c:v>41747</c:v>
                </c:pt>
                <c:pt idx="120">
                  <c:v>41754</c:v>
                </c:pt>
                <c:pt idx="121">
                  <c:v>41761</c:v>
                </c:pt>
                <c:pt idx="122">
                  <c:v>41768</c:v>
                </c:pt>
                <c:pt idx="123">
                  <c:v>41775</c:v>
                </c:pt>
                <c:pt idx="124">
                  <c:v>41782</c:v>
                </c:pt>
                <c:pt idx="125">
                  <c:v>41789</c:v>
                </c:pt>
                <c:pt idx="126">
                  <c:v>41796</c:v>
                </c:pt>
                <c:pt idx="127">
                  <c:v>41803</c:v>
                </c:pt>
                <c:pt idx="128">
                  <c:v>41810</c:v>
                </c:pt>
                <c:pt idx="129">
                  <c:v>41817</c:v>
                </c:pt>
                <c:pt idx="130">
                  <c:v>41824</c:v>
                </c:pt>
                <c:pt idx="131">
                  <c:v>41831</c:v>
                </c:pt>
                <c:pt idx="132">
                  <c:v>41838</c:v>
                </c:pt>
                <c:pt idx="133">
                  <c:v>41845</c:v>
                </c:pt>
                <c:pt idx="134">
                  <c:v>41852</c:v>
                </c:pt>
                <c:pt idx="135">
                  <c:v>41859</c:v>
                </c:pt>
                <c:pt idx="136">
                  <c:v>41866</c:v>
                </c:pt>
                <c:pt idx="137">
                  <c:v>41873</c:v>
                </c:pt>
                <c:pt idx="138">
                  <c:v>41880</c:v>
                </c:pt>
                <c:pt idx="139">
                  <c:v>41887</c:v>
                </c:pt>
                <c:pt idx="140">
                  <c:v>41894</c:v>
                </c:pt>
                <c:pt idx="141">
                  <c:v>41901</c:v>
                </c:pt>
                <c:pt idx="142">
                  <c:v>41908</c:v>
                </c:pt>
                <c:pt idx="143">
                  <c:v>41915</c:v>
                </c:pt>
                <c:pt idx="144">
                  <c:v>41922</c:v>
                </c:pt>
                <c:pt idx="145">
                  <c:v>41929</c:v>
                </c:pt>
                <c:pt idx="146">
                  <c:v>41936</c:v>
                </c:pt>
                <c:pt idx="147">
                  <c:v>41943</c:v>
                </c:pt>
                <c:pt idx="148">
                  <c:v>41950</c:v>
                </c:pt>
                <c:pt idx="149">
                  <c:v>41957</c:v>
                </c:pt>
                <c:pt idx="150">
                  <c:v>41964</c:v>
                </c:pt>
                <c:pt idx="151">
                  <c:v>41971</c:v>
                </c:pt>
                <c:pt idx="152">
                  <c:v>41978</c:v>
                </c:pt>
                <c:pt idx="153">
                  <c:v>41985</c:v>
                </c:pt>
                <c:pt idx="154">
                  <c:v>41992</c:v>
                </c:pt>
                <c:pt idx="155">
                  <c:v>41999</c:v>
                </c:pt>
                <c:pt idx="156">
                  <c:v>42006</c:v>
                </c:pt>
                <c:pt idx="157">
                  <c:v>42013</c:v>
                </c:pt>
                <c:pt idx="158">
                  <c:v>42020</c:v>
                </c:pt>
                <c:pt idx="159">
                  <c:v>42027</c:v>
                </c:pt>
                <c:pt idx="160">
                  <c:v>42034</c:v>
                </c:pt>
                <c:pt idx="161">
                  <c:v>42041</c:v>
                </c:pt>
                <c:pt idx="162">
                  <c:v>42048</c:v>
                </c:pt>
                <c:pt idx="163">
                  <c:v>42055</c:v>
                </c:pt>
                <c:pt idx="164">
                  <c:v>42062</c:v>
                </c:pt>
                <c:pt idx="165">
                  <c:v>42069</c:v>
                </c:pt>
                <c:pt idx="166">
                  <c:v>42076</c:v>
                </c:pt>
                <c:pt idx="167">
                  <c:v>42083</c:v>
                </c:pt>
                <c:pt idx="168">
                  <c:v>42090</c:v>
                </c:pt>
                <c:pt idx="169">
                  <c:v>42097</c:v>
                </c:pt>
                <c:pt idx="170">
                  <c:v>42104</c:v>
                </c:pt>
                <c:pt idx="171">
                  <c:v>42111</c:v>
                </c:pt>
                <c:pt idx="172">
                  <c:v>42118</c:v>
                </c:pt>
                <c:pt idx="173">
                  <c:v>42125</c:v>
                </c:pt>
                <c:pt idx="174">
                  <c:v>42132</c:v>
                </c:pt>
                <c:pt idx="175">
                  <c:v>42139</c:v>
                </c:pt>
                <c:pt idx="176">
                  <c:v>42146</c:v>
                </c:pt>
                <c:pt idx="177">
                  <c:v>42153</c:v>
                </c:pt>
                <c:pt idx="178">
                  <c:v>42160</c:v>
                </c:pt>
                <c:pt idx="179">
                  <c:v>42167</c:v>
                </c:pt>
                <c:pt idx="180">
                  <c:v>42174</c:v>
                </c:pt>
                <c:pt idx="181">
                  <c:v>42181</c:v>
                </c:pt>
                <c:pt idx="182">
                  <c:v>42188</c:v>
                </c:pt>
                <c:pt idx="183">
                  <c:v>42195</c:v>
                </c:pt>
                <c:pt idx="184">
                  <c:v>42202</c:v>
                </c:pt>
                <c:pt idx="185">
                  <c:v>42209</c:v>
                </c:pt>
                <c:pt idx="186">
                  <c:v>42216</c:v>
                </c:pt>
                <c:pt idx="187">
                  <c:v>42223</c:v>
                </c:pt>
                <c:pt idx="188">
                  <c:v>42230</c:v>
                </c:pt>
                <c:pt idx="189">
                  <c:v>42237</c:v>
                </c:pt>
                <c:pt idx="190">
                  <c:v>42244</c:v>
                </c:pt>
                <c:pt idx="191">
                  <c:v>42251</c:v>
                </c:pt>
                <c:pt idx="192">
                  <c:v>42258</c:v>
                </c:pt>
                <c:pt idx="193">
                  <c:v>42265</c:v>
                </c:pt>
                <c:pt idx="194">
                  <c:v>42272</c:v>
                </c:pt>
                <c:pt idx="195">
                  <c:v>42279</c:v>
                </c:pt>
                <c:pt idx="196">
                  <c:v>42286</c:v>
                </c:pt>
                <c:pt idx="197">
                  <c:v>42293</c:v>
                </c:pt>
                <c:pt idx="198">
                  <c:v>42300</c:v>
                </c:pt>
                <c:pt idx="199">
                  <c:v>42307</c:v>
                </c:pt>
                <c:pt idx="200">
                  <c:v>42314</c:v>
                </c:pt>
                <c:pt idx="201">
                  <c:v>42321</c:v>
                </c:pt>
                <c:pt idx="202">
                  <c:v>42328</c:v>
                </c:pt>
                <c:pt idx="203">
                  <c:v>42335</c:v>
                </c:pt>
                <c:pt idx="204">
                  <c:v>42342</c:v>
                </c:pt>
                <c:pt idx="205">
                  <c:v>42349</c:v>
                </c:pt>
                <c:pt idx="206">
                  <c:v>42356</c:v>
                </c:pt>
                <c:pt idx="207">
                  <c:v>42363</c:v>
                </c:pt>
                <c:pt idx="208">
                  <c:v>42370</c:v>
                </c:pt>
                <c:pt idx="209">
                  <c:v>42377</c:v>
                </c:pt>
                <c:pt idx="210">
                  <c:v>42384</c:v>
                </c:pt>
                <c:pt idx="211">
                  <c:v>42391</c:v>
                </c:pt>
                <c:pt idx="212">
                  <c:v>42398</c:v>
                </c:pt>
                <c:pt idx="213">
                  <c:v>42405</c:v>
                </c:pt>
                <c:pt idx="214">
                  <c:v>42412</c:v>
                </c:pt>
                <c:pt idx="215">
                  <c:v>42419</c:v>
                </c:pt>
                <c:pt idx="216">
                  <c:v>42426</c:v>
                </c:pt>
                <c:pt idx="217">
                  <c:v>42433</c:v>
                </c:pt>
                <c:pt idx="218">
                  <c:v>42440</c:v>
                </c:pt>
                <c:pt idx="219">
                  <c:v>42447</c:v>
                </c:pt>
                <c:pt idx="220">
                  <c:v>42454</c:v>
                </c:pt>
                <c:pt idx="221">
                  <c:v>42461</c:v>
                </c:pt>
                <c:pt idx="222">
                  <c:v>42468</c:v>
                </c:pt>
                <c:pt idx="223">
                  <c:v>42475</c:v>
                </c:pt>
                <c:pt idx="224">
                  <c:v>42482</c:v>
                </c:pt>
                <c:pt idx="225">
                  <c:v>42489</c:v>
                </c:pt>
                <c:pt idx="226">
                  <c:v>42496</c:v>
                </c:pt>
                <c:pt idx="227">
                  <c:v>42503</c:v>
                </c:pt>
                <c:pt idx="228">
                  <c:v>42510</c:v>
                </c:pt>
                <c:pt idx="229">
                  <c:v>42517</c:v>
                </c:pt>
                <c:pt idx="230">
                  <c:v>42524</c:v>
                </c:pt>
                <c:pt idx="231">
                  <c:v>42531</c:v>
                </c:pt>
                <c:pt idx="232">
                  <c:v>42538</c:v>
                </c:pt>
                <c:pt idx="233">
                  <c:v>42545</c:v>
                </c:pt>
                <c:pt idx="234">
                  <c:v>42552</c:v>
                </c:pt>
                <c:pt idx="235">
                  <c:v>42559</c:v>
                </c:pt>
                <c:pt idx="236">
                  <c:v>42566</c:v>
                </c:pt>
                <c:pt idx="237">
                  <c:v>42573</c:v>
                </c:pt>
                <c:pt idx="238">
                  <c:v>42580</c:v>
                </c:pt>
                <c:pt idx="239">
                  <c:v>42587</c:v>
                </c:pt>
                <c:pt idx="240">
                  <c:v>42594</c:v>
                </c:pt>
                <c:pt idx="241">
                  <c:v>42601</c:v>
                </c:pt>
                <c:pt idx="242">
                  <c:v>42608</c:v>
                </c:pt>
                <c:pt idx="243">
                  <c:v>42615</c:v>
                </c:pt>
                <c:pt idx="244">
                  <c:v>42622</c:v>
                </c:pt>
                <c:pt idx="245">
                  <c:v>42629</c:v>
                </c:pt>
                <c:pt idx="246">
                  <c:v>42636</c:v>
                </c:pt>
                <c:pt idx="247">
                  <c:v>42643</c:v>
                </c:pt>
                <c:pt idx="248">
                  <c:v>42650</c:v>
                </c:pt>
                <c:pt idx="249">
                  <c:v>42657</c:v>
                </c:pt>
                <c:pt idx="250">
                  <c:v>42664</c:v>
                </c:pt>
                <c:pt idx="251">
                  <c:v>42671</c:v>
                </c:pt>
                <c:pt idx="252">
                  <c:v>42678</c:v>
                </c:pt>
                <c:pt idx="253">
                  <c:v>42685</c:v>
                </c:pt>
                <c:pt idx="254">
                  <c:v>42692</c:v>
                </c:pt>
                <c:pt idx="255">
                  <c:v>42699</c:v>
                </c:pt>
                <c:pt idx="256">
                  <c:v>42706</c:v>
                </c:pt>
                <c:pt idx="257">
                  <c:v>42713</c:v>
                </c:pt>
                <c:pt idx="258">
                  <c:v>42720</c:v>
                </c:pt>
                <c:pt idx="259">
                  <c:v>42727</c:v>
                </c:pt>
                <c:pt idx="260">
                  <c:v>42734</c:v>
                </c:pt>
                <c:pt idx="261">
                  <c:v>42741</c:v>
                </c:pt>
                <c:pt idx="262">
                  <c:v>42748</c:v>
                </c:pt>
                <c:pt idx="263">
                  <c:v>42755</c:v>
                </c:pt>
                <c:pt idx="264">
                  <c:v>42762</c:v>
                </c:pt>
                <c:pt idx="265">
                  <c:v>42769</c:v>
                </c:pt>
                <c:pt idx="266">
                  <c:v>42776</c:v>
                </c:pt>
                <c:pt idx="267">
                  <c:v>42783</c:v>
                </c:pt>
                <c:pt idx="268">
                  <c:v>42790</c:v>
                </c:pt>
                <c:pt idx="269">
                  <c:v>42797</c:v>
                </c:pt>
                <c:pt idx="270">
                  <c:v>42804</c:v>
                </c:pt>
                <c:pt idx="271">
                  <c:v>42811</c:v>
                </c:pt>
                <c:pt idx="272">
                  <c:v>42818</c:v>
                </c:pt>
                <c:pt idx="273">
                  <c:v>42825</c:v>
                </c:pt>
                <c:pt idx="274">
                  <c:v>42832</c:v>
                </c:pt>
                <c:pt idx="275">
                  <c:v>42839</c:v>
                </c:pt>
                <c:pt idx="276">
                  <c:v>42846</c:v>
                </c:pt>
                <c:pt idx="277">
                  <c:v>42853</c:v>
                </c:pt>
                <c:pt idx="278">
                  <c:v>42860</c:v>
                </c:pt>
                <c:pt idx="279">
                  <c:v>42867</c:v>
                </c:pt>
                <c:pt idx="280">
                  <c:v>42874</c:v>
                </c:pt>
                <c:pt idx="281">
                  <c:v>42881</c:v>
                </c:pt>
                <c:pt idx="282">
                  <c:v>42888</c:v>
                </c:pt>
                <c:pt idx="283">
                  <c:v>42895</c:v>
                </c:pt>
                <c:pt idx="284">
                  <c:v>42902</c:v>
                </c:pt>
                <c:pt idx="285">
                  <c:v>42909</c:v>
                </c:pt>
                <c:pt idx="286">
                  <c:v>42916</c:v>
                </c:pt>
                <c:pt idx="287">
                  <c:v>42923</c:v>
                </c:pt>
                <c:pt idx="288">
                  <c:v>42930</c:v>
                </c:pt>
                <c:pt idx="289">
                  <c:v>42937</c:v>
                </c:pt>
                <c:pt idx="290">
                  <c:v>42944</c:v>
                </c:pt>
                <c:pt idx="291">
                  <c:v>42951</c:v>
                </c:pt>
                <c:pt idx="292">
                  <c:v>42958</c:v>
                </c:pt>
                <c:pt idx="293">
                  <c:v>42965</c:v>
                </c:pt>
                <c:pt idx="294">
                  <c:v>42972</c:v>
                </c:pt>
                <c:pt idx="295">
                  <c:v>42979</c:v>
                </c:pt>
                <c:pt idx="296">
                  <c:v>42986</c:v>
                </c:pt>
                <c:pt idx="297">
                  <c:v>42993</c:v>
                </c:pt>
                <c:pt idx="298">
                  <c:v>43000</c:v>
                </c:pt>
                <c:pt idx="299">
                  <c:v>43007</c:v>
                </c:pt>
                <c:pt idx="300">
                  <c:v>43014</c:v>
                </c:pt>
                <c:pt idx="301">
                  <c:v>43021</c:v>
                </c:pt>
                <c:pt idx="302">
                  <c:v>43028</c:v>
                </c:pt>
                <c:pt idx="303">
                  <c:v>43035</c:v>
                </c:pt>
                <c:pt idx="304">
                  <c:v>43042</c:v>
                </c:pt>
                <c:pt idx="305">
                  <c:v>43049</c:v>
                </c:pt>
                <c:pt idx="306">
                  <c:v>43056</c:v>
                </c:pt>
                <c:pt idx="307">
                  <c:v>43063</c:v>
                </c:pt>
                <c:pt idx="308">
                  <c:v>43070</c:v>
                </c:pt>
                <c:pt idx="309">
                  <c:v>43077</c:v>
                </c:pt>
                <c:pt idx="310">
                  <c:v>43084</c:v>
                </c:pt>
                <c:pt idx="311">
                  <c:v>43091</c:v>
                </c:pt>
                <c:pt idx="312">
                  <c:v>43098</c:v>
                </c:pt>
                <c:pt idx="313">
                  <c:v>43105</c:v>
                </c:pt>
                <c:pt idx="314">
                  <c:v>43112</c:v>
                </c:pt>
                <c:pt idx="315">
                  <c:v>43119</c:v>
                </c:pt>
                <c:pt idx="316">
                  <c:v>43126</c:v>
                </c:pt>
                <c:pt idx="317">
                  <c:v>43133</c:v>
                </c:pt>
                <c:pt idx="318">
                  <c:v>43140</c:v>
                </c:pt>
                <c:pt idx="319">
                  <c:v>43147</c:v>
                </c:pt>
                <c:pt idx="320">
                  <c:v>43154</c:v>
                </c:pt>
                <c:pt idx="321">
                  <c:v>43161</c:v>
                </c:pt>
                <c:pt idx="322">
                  <c:v>43168</c:v>
                </c:pt>
                <c:pt idx="323">
                  <c:v>43175</c:v>
                </c:pt>
                <c:pt idx="324">
                  <c:v>43182</c:v>
                </c:pt>
                <c:pt idx="325">
                  <c:v>43189</c:v>
                </c:pt>
                <c:pt idx="326">
                  <c:v>43196</c:v>
                </c:pt>
                <c:pt idx="327">
                  <c:v>43203</c:v>
                </c:pt>
                <c:pt idx="328">
                  <c:v>43210</c:v>
                </c:pt>
                <c:pt idx="329">
                  <c:v>43217</c:v>
                </c:pt>
                <c:pt idx="330">
                  <c:v>43224</c:v>
                </c:pt>
                <c:pt idx="331">
                  <c:v>43231</c:v>
                </c:pt>
                <c:pt idx="332">
                  <c:v>43238</c:v>
                </c:pt>
                <c:pt idx="333">
                  <c:v>43245</c:v>
                </c:pt>
                <c:pt idx="334">
                  <c:v>43252</c:v>
                </c:pt>
                <c:pt idx="335">
                  <c:v>43259</c:v>
                </c:pt>
                <c:pt idx="336">
                  <c:v>43266</c:v>
                </c:pt>
                <c:pt idx="337">
                  <c:v>43273</c:v>
                </c:pt>
                <c:pt idx="338">
                  <c:v>43280</c:v>
                </c:pt>
                <c:pt idx="339">
                  <c:v>43287</c:v>
                </c:pt>
                <c:pt idx="340">
                  <c:v>43294</c:v>
                </c:pt>
                <c:pt idx="341">
                  <c:v>43301</c:v>
                </c:pt>
                <c:pt idx="342">
                  <c:v>43308</c:v>
                </c:pt>
                <c:pt idx="343">
                  <c:v>43315</c:v>
                </c:pt>
                <c:pt idx="344">
                  <c:v>43322</c:v>
                </c:pt>
                <c:pt idx="345">
                  <c:v>43329</c:v>
                </c:pt>
                <c:pt idx="346">
                  <c:v>43336</c:v>
                </c:pt>
                <c:pt idx="347">
                  <c:v>43343</c:v>
                </c:pt>
                <c:pt idx="348">
                  <c:v>43350</c:v>
                </c:pt>
                <c:pt idx="349">
                  <c:v>43357</c:v>
                </c:pt>
                <c:pt idx="350">
                  <c:v>43364</c:v>
                </c:pt>
                <c:pt idx="351">
                  <c:v>43371</c:v>
                </c:pt>
                <c:pt idx="352">
                  <c:v>43378</c:v>
                </c:pt>
                <c:pt idx="353">
                  <c:v>43385</c:v>
                </c:pt>
                <c:pt idx="354">
                  <c:v>43392</c:v>
                </c:pt>
                <c:pt idx="355">
                  <c:v>43399</c:v>
                </c:pt>
                <c:pt idx="356">
                  <c:v>43406</c:v>
                </c:pt>
                <c:pt idx="357">
                  <c:v>43413</c:v>
                </c:pt>
                <c:pt idx="358">
                  <c:v>43420</c:v>
                </c:pt>
                <c:pt idx="359">
                  <c:v>43427</c:v>
                </c:pt>
                <c:pt idx="360">
                  <c:v>43434</c:v>
                </c:pt>
                <c:pt idx="361">
                  <c:v>43441</c:v>
                </c:pt>
                <c:pt idx="362">
                  <c:v>43448</c:v>
                </c:pt>
                <c:pt idx="363">
                  <c:v>43455</c:v>
                </c:pt>
                <c:pt idx="364">
                  <c:v>43462</c:v>
                </c:pt>
                <c:pt idx="365">
                  <c:v>43469</c:v>
                </c:pt>
                <c:pt idx="366">
                  <c:v>43476</c:v>
                </c:pt>
                <c:pt idx="367">
                  <c:v>43483</c:v>
                </c:pt>
                <c:pt idx="368">
                  <c:v>43490</c:v>
                </c:pt>
                <c:pt idx="369">
                  <c:v>43497</c:v>
                </c:pt>
                <c:pt idx="370">
                  <c:v>43504</c:v>
                </c:pt>
                <c:pt idx="371">
                  <c:v>43511</c:v>
                </c:pt>
                <c:pt idx="372">
                  <c:v>43518</c:v>
                </c:pt>
                <c:pt idx="373">
                  <c:v>43525</c:v>
                </c:pt>
                <c:pt idx="374">
                  <c:v>43532</c:v>
                </c:pt>
                <c:pt idx="375">
                  <c:v>43539</c:v>
                </c:pt>
                <c:pt idx="376">
                  <c:v>43546</c:v>
                </c:pt>
                <c:pt idx="377">
                  <c:v>43553</c:v>
                </c:pt>
                <c:pt idx="378">
                  <c:v>43560</c:v>
                </c:pt>
                <c:pt idx="379">
                  <c:v>43567</c:v>
                </c:pt>
                <c:pt idx="380">
                  <c:v>43574</c:v>
                </c:pt>
                <c:pt idx="381">
                  <c:v>43581</c:v>
                </c:pt>
                <c:pt idx="382">
                  <c:v>43588</c:v>
                </c:pt>
                <c:pt idx="383">
                  <c:v>43595</c:v>
                </c:pt>
                <c:pt idx="384">
                  <c:v>43602</c:v>
                </c:pt>
                <c:pt idx="385">
                  <c:v>43609</c:v>
                </c:pt>
                <c:pt idx="386">
                  <c:v>43616</c:v>
                </c:pt>
                <c:pt idx="387">
                  <c:v>43623</c:v>
                </c:pt>
                <c:pt idx="388">
                  <c:v>43630</c:v>
                </c:pt>
                <c:pt idx="389">
                  <c:v>43637</c:v>
                </c:pt>
                <c:pt idx="390">
                  <c:v>43644</c:v>
                </c:pt>
                <c:pt idx="391">
                  <c:v>43651</c:v>
                </c:pt>
                <c:pt idx="392">
                  <c:v>43658</c:v>
                </c:pt>
                <c:pt idx="393">
                  <c:v>43665</c:v>
                </c:pt>
                <c:pt idx="394">
                  <c:v>43672</c:v>
                </c:pt>
                <c:pt idx="395">
                  <c:v>43679</c:v>
                </c:pt>
                <c:pt idx="396">
                  <c:v>43686</c:v>
                </c:pt>
                <c:pt idx="397">
                  <c:v>43693</c:v>
                </c:pt>
                <c:pt idx="398">
                  <c:v>43700</c:v>
                </c:pt>
                <c:pt idx="399">
                  <c:v>43707</c:v>
                </c:pt>
                <c:pt idx="400">
                  <c:v>43714</c:v>
                </c:pt>
                <c:pt idx="401">
                  <c:v>43721</c:v>
                </c:pt>
                <c:pt idx="402">
                  <c:v>43728</c:v>
                </c:pt>
                <c:pt idx="403">
                  <c:v>43735</c:v>
                </c:pt>
                <c:pt idx="404">
                  <c:v>43742</c:v>
                </c:pt>
                <c:pt idx="405">
                  <c:v>43749</c:v>
                </c:pt>
                <c:pt idx="406">
                  <c:v>43756</c:v>
                </c:pt>
                <c:pt idx="407">
                  <c:v>43763</c:v>
                </c:pt>
                <c:pt idx="408">
                  <c:v>43770</c:v>
                </c:pt>
                <c:pt idx="409">
                  <c:v>43777</c:v>
                </c:pt>
                <c:pt idx="410">
                  <c:v>43784</c:v>
                </c:pt>
                <c:pt idx="411">
                  <c:v>43791</c:v>
                </c:pt>
                <c:pt idx="412">
                  <c:v>43798</c:v>
                </c:pt>
                <c:pt idx="413">
                  <c:v>43805</c:v>
                </c:pt>
                <c:pt idx="414">
                  <c:v>43812</c:v>
                </c:pt>
                <c:pt idx="415">
                  <c:v>43819</c:v>
                </c:pt>
                <c:pt idx="416">
                  <c:v>43826</c:v>
                </c:pt>
                <c:pt idx="417">
                  <c:v>43833</c:v>
                </c:pt>
                <c:pt idx="418">
                  <c:v>43840</c:v>
                </c:pt>
                <c:pt idx="419">
                  <c:v>43847</c:v>
                </c:pt>
                <c:pt idx="420">
                  <c:v>43854</c:v>
                </c:pt>
                <c:pt idx="421">
                  <c:v>43861</c:v>
                </c:pt>
                <c:pt idx="422">
                  <c:v>43868</c:v>
                </c:pt>
                <c:pt idx="423">
                  <c:v>43875</c:v>
                </c:pt>
                <c:pt idx="424">
                  <c:v>43882</c:v>
                </c:pt>
                <c:pt idx="425">
                  <c:v>43889</c:v>
                </c:pt>
                <c:pt idx="426">
                  <c:v>43896</c:v>
                </c:pt>
                <c:pt idx="427">
                  <c:v>43903</c:v>
                </c:pt>
                <c:pt idx="428">
                  <c:v>43910</c:v>
                </c:pt>
                <c:pt idx="429">
                  <c:v>43917</c:v>
                </c:pt>
                <c:pt idx="430">
                  <c:v>43924</c:v>
                </c:pt>
                <c:pt idx="431">
                  <c:v>43931</c:v>
                </c:pt>
                <c:pt idx="432">
                  <c:v>43938</c:v>
                </c:pt>
                <c:pt idx="433">
                  <c:v>43945</c:v>
                </c:pt>
                <c:pt idx="434">
                  <c:v>43952</c:v>
                </c:pt>
                <c:pt idx="435">
                  <c:v>43959</c:v>
                </c:pt>
                <c:pt idx="436">
                  <c:v>43966</c:v>
                </c:pt>
                <c:pt idx="437">
                  <c:v>43973</c:v>
                </c:pt>
                <c:pt idx="438">
                  <c:v>43980</c:v>
                </c:pt>
                <c:pt idx="439">
                  <c:v>43987</c:v>
                </c:pt>
                <c:pt idx="440">
                  <c:v>43994</c:v>
                </c:pt>
                <c:pt idx="441">
                  <c:v>44001</c:v>
                </c:pt>
                <c:pt idx="442">
                  <c:v>44008</c:v>
                </c:pt>
                <c:pt idx="443">
                  <c:v>44015</c:v>
                </c:pt>
                <c:pt idx="444">
                  <c:v>44022</c:v>
                </c:pt>
                <c:pt idx="445">
                  <c:v>44029</c:v>
                </c:pt>
                <c:pt idx="446">
                  <c:v>44036</c:v>
                </c:pt>
                <c:pt idx="447">
                  <c:v>44043</c:v>
                </c:pt>
                <c:pt idx="448">
                  <c:v>44050</c:v>
                </c:pt>
                <c:pt idx="449">
                  <c:v>44057</c:v>
                </c:pt>
                <c:pt idx="450">
                  <c:v>44064</c:v>
                </c:pt>
                <c:pt idx="451">
                  <c:v>44071</c:v>
                </c:pt>
                <c:pt idx="452">
                  <c:v>44078</c:v>
                </c:pt>
                <c:pt idx="453">
                  <c:v>44085</c:v>
                </c:pt>
                <c:pt idx="454">
                  <c:v>44092</c:v>
                </c:pt>
                <c:pt idx="455">
                  <c:v>44099</c:v>
                </c:pt>
                <c:pt idx="456">
                  <c:v>44106</c:v>
                </c:pt>
                <c:pt idx="457">
                  <c:v>44113</c:v>
                </c:pt>
                <c:pt idx="458">
                  <c:v>44120</c:v>
                </c:pt>
                <c:pt idx="459">
                  <c:v>44127</c:v>
                </c:pt>
                <c:pt idx="460">
                  <c:v>44134</c:v>
                </c:pt>
                <c:pt idx="461">
                  <c:v>44141</c:v>
                </c:pt>
                <c:pt idx="462">
                  <c:v>44148</c:v>
                </c:pt>
                <c:pt idx="463">
                  <c:v>44155</c:v>
                </c:pt>
                <c:pt idx="464">
                  <c:v>44162</c:v>
                </c:pt>
                <c:pt idx="465">
                  <c:v>44169</c:v>
                </c:pt>
                <c:pt idx="466">
                  <c:v>44176</c:v>
                </c:pt>
                <c:pt idx="467">
                  <c:v>44183</c:v>
                </c:pt>
                <c:pt idx="468">
                  <c:v>44190</c:v>
                </c:pt>
                <c:pt idx="469">
                  <c:v>44197</c:v>
                </c:pt>
                <c:pt idx="470">
                  <c:v>44204</c:v>
                </c:pt>
                <c:pt idx="471">
                  <c:v>44211</c:v>
                </c:pt>
                <c:pt idx="472">
                  <c:v>44218</c:v>
                </c:pt>
                <c:pt idx="473">
                  <c:v>44225</c:v>
                </c:pt>
                <c:pt idx="474">
                  <c:v>44232</c:v>
                </c:pt>
                <c:pt idx="475">
                  <c:v>44239</c:v>
                </c:pt>
                <c:pt idx="476">
                  <c:v>44246</c:v>
                </c:pt>
                <c:pt idx="477">
                  <c:v>44253</c:v>
                </c:pt>
                <c:pt idx="478">
                  <c:v>44260</c:v>
                </c:pt>
                <c:pt idx="479">
                  <c:v>44267</c:v>
                </c:pt>
                <c:pt idx="480">
                  <c:v>44274</c:v>
                </c:pt>
                <c:pt idx="481">
                  <c:v>44281</c:v>
                </c:pt>
                <c:pt idx="482">
                  <c:v>44288</c:v>
                </c:pt>
                <c:pt idx="483">
                  <c:v>44295</c:v>
                </c:pt>
                <c:pt idx="484">
                  <c:v>44302</c:v>
                </c:pt>
                <c:pt idx="485">
                  <c:v>44309</c:v>
                </c:pt>
                <c:pt idx="486">
                  <c:v>44316</c:v>
                </c:pt>
                <c:pt idx="487">
                  <c:v>44323</c:v>
                </c:pt>
                <c:pt idx="488">
                  <c:v>44330</c:v>
                </c:pt>
                <c:pt idx="489">
                  <c:v>44337</c:v>
                </c:pt>
                <c:pt idx="490">
                  <c:v>44344</c:v>
                </c:pt>
                <c:pt idx="491">
                  <c:v>44351</c:v>
                </c:pt>
                <c:pt idx="492">
                  <c:v>44358</c:v>
                </c:pt>
                <c:pt idx="493">
                  <c:v>44365</c:v>
                </c:pt>
                <c:pt idx="494">
                  <c:v>44372</c:v>
                </c:pt>
                <c:pt idx="495">
                  <c:v>44379</c:v>
                </c:pt>
                <c:pt idx="496">
                  <c:v>44386</c:v>
                </c:pt>
                <c:pt idx="497">
                  <c:v>44393</c:v>
                </c:pt>
                <c:pt idx="498">
                  <c:v>44400</c:v>
                </c:pt>
                <c:pt idx="499">
                  <c:v>44407</c:v>
                </c:pt>
                <c:pt idx="500">
                  <c:v>44414</c:v>
                </c:pt>
                <c:pt idx="501">
                  <c:v>44421</c:v>
                </c:pt>
                <c:pt idx="502">
                  <c:v>44428</c:v>
                </c:pt>
                <c:pt idx="503">
                  <c:v>44435</c:v>
                </c:pt>
                <c:pt idx="504">
                  <c:v>44442</c:v>
                </c:pt>
                <c:pt idx="505">
                  <c:v>44449</c:v>
                </c:pt>
                <c:pt idx="506">
                  <c:v>44456</c:v>
                </c:pt>
                <c:pt idx="507">
                  <c:v>44463</c:v>
                </c:pt>
                <c:pt idx="508">
                  <c:v>44470</c:v>
                </c:pt>
                <c:pt idx="509">
                  <c:v>44477</c:v>
                </c:pt>
                <c:pt idx="510">
                  <c:v>44484</c:v>
                </c:pt>
                <c:pt idx="511">
                  <c:v>44491</c:v>
                </c:pt>
                <c:pt idx="512">
                  <c:v>44498</c:v>
                </c:pt>
                <c:pt idx="513">
                  <c:v>44505</c:v>
                </c:pt>
                <c:pt idx="514">
                  <c:v>44512</c:v>
                </c:pt>
                <c:pt idx="515">
                  <c:v>44519</c:v>
                </c:pt>
                <c:pt idx="516">
                  <c:v>44526</c:v>
                </c:pt>
                <c:pt idx="517">
                  <c:v>44533</c:v>
                </c:pt>
                <c:pt idx="518">
                  <c:v>44540</c:v>
                </c:pt>
                <c:pt idx="519">
                  <c:v>44547</c:v>
                </c:pt>
                <c:pt idx="520">
                  <c:v>44554</c:v>
                </c:pt>
                <c:pt idx="521">
                  <c:v>44561</c:v>
                </c:pt>
                <c:pt idx="522">
                  <c:v>44568</c:v>
                </c:pt>
                <c:pt idx="523">
                  <c:v>44575</c:v>
                </c:pt>
                <c:pt idx="524">
                  <c:v>44582</c:v>
                </c:pt>
                <c:pt idx="525">
                  <c:v>44589</c:v>
                </c:pt>
                <c:pt idx="526">
                  <c:v>44596</c:v>
                </c:pt>
                <c:pt idx="527">
                  <c:v>44603</c:v>
                </c:pt>
                <c:pt idx="528">
                  <c:v>44610</c:v>
                </c:pt>
                <c:pt idx="529">
                  <c:v>44617</c:v>
                </c:pt>
                <c:pt idx="530">
                  <c:v>44624</c:v>
                </c:pt>
                <c:pt idx="531">
                  <c:v>44631</c:v>
                </c:pt>
                <c:pt idx="532">
                  <c:v>44638</c:v>
                </c:pt>
                <c:pt idx="533">
                  <c:v>44645</c:v>
                </c:pt>
                <c:pt idx="534">
                  <c:v>44652</c:v>
                </c:pt>
                <c:pt idx="535">
                  <c:v>44659</c:v>
                </c:pt>
                <c:pt idx="536">
                  <c:v>44666</c:v>
                </c:pt>
                <c:pt idx="537">
                  <c:v>44673</c:v>
                </c:pt>
                <c:pt idx="538">
                  <c:v>44680</c:v>
                </c:pt>
                <c:pt idx="539">
                  <c:v>44687</c:v>
                </c:pt>
                <c:pt idx="540">
                  <c:v>44694</c:v>
                </c:pt>
                <c:pt idx="541">
                  <c:v>44701</c:v>
                </c:pt>
                <c:pt idx="542">
                  <c:v>44708</c:v>
                </c:pt>
                <c:pt idx="543">
                  <c:v>44715</c:v>
                </c:pt>
                <c:pt idx="544">
                  <c:v>44722</c:v>
                </c:pt>
              </c:numCache>
            </c:numRef>
          </c:cat>
          <c:val>
            <c:numRef>
              <c:f>'Sheet1 (7)'!$D$1154:$D$1698</c:f>
              <c:numCache>
                <c:formatCode>0.00</c:formatCode>
                <c:ptCount val="545"/>
                <c:pt idx="0">
                  <c:v>0.49000000953674316</c:v>
                </c:pt>
                <c:pt idx="1">
                  <c:v>0.44999998807907104</c:v>
                </c:pt>
                <c:pt idx="2">
                  <c:v>0.40999999642372131</c:v>
                </c:pt>
                <c:pt idx="3">
                  <c:v>0.38999998569488525</c:v>
                </c:pt>
                <c:pt idx="4">
                  <c:v>0.40000000596046448</c:v>
                </c:pt>
                <c:pt idx="5">
                  <c:v>0.41999998688697815</c:v>
                </c:pt>
                <c:pt idx="6">
                  <c:v>0.43999999761581421</c:v>
                </c:pt>
                <c:pt idx="7">
                  <c:v>0.37999999523162842</c:v>
                </c:pt>
                <c:pt idx="8">
                  <c:v>0.34999999403953552</c:v>
                </c:pt>
                <c:pt idx="9">
                  <c:v>0.37000000476837158</c:v>
                </c:pt>
                <c:pt idx="10">
                  <c:v>0.43999999761581421</c:v>
                </c:pt>
                <c:pt idx="11">
                  <c:v>0.41999998688697815</c:v>
                </c:pt>
                <c:pt idx="12">
                  <c:v>0.34999999403953552</c:v>
                </c:pt>
                <c:pt idx="13">
                  <c:v>0.37999999523162842</c:v>
                </c:pt>
                <c:pt idx="14">
                  <c:v>0.34999999403953552</c:v>
                </c:pt>
                <c:pt idx="15">
                  <c:v>0.37000000476837158</c:v>
                </c:pt>
                <c:pt idx="16">
                  <c:v>0.34999999403953552</c:v>
                </c:pt>
                <c:pt idx="17">
                  <c:v>0.36000001430511475</c:v>
                </c:pt>
                <c:pt idx="18">
                  <c:v>0.37000000476837158</c:v>
                </c:pt>
                <c:pt idx="19">
                  <c:v>0.41999998688697815</c:v>
                </c:pt>
                <c:pt idx="20">
                  <c:v>0.37999999523162842</c:v>
                </c:pt>
                <c:pt idx="21">
                  <c:v>0.40000000596046448</c:v>
                </c:pt>
                <c:pt idx="22">
                  <c:v>0.49000000953674316</c:v>
                </c:pt>
                <c:pt idx="23">
                  <c:v>0.33000001311302185</c:v>
                </c:pt>
                <c:pt idx="24">
                  <c:v>0.40999999642372131</c:v>
                </c:pt>
                <c:pt idx="25">
                  <c:v>0.44999998807907104</c:v>
                </c:pt>
                <c:pt idx="26">
                  <c:v>0.36000001430511475</c:v>
                </c:pt>
                <c:pt idx="27">
                  <c:v>0.50999999046325684</c:v>
                </c:pt>
                <c:pt idx="28">
                  <c:v>0.34999999403953552</c:v>
                </c:pt>
                <c:pt idx="29">
                  <c:v>0.40999999642372131</c:v>
                </c:pt>
                <c:pt idx="30">
                  <c:v>0.40000000596046448</c:v>
                </c:pt>
                <c:pt idx="31">
                  <c:v>0.36000001430511475</c:v>
                </c:pt>
                <c:pt idx="32">
                  <c:v>0.37999999523162842</c:v>
                </c:pt>
                <c:pt idx="33">
                  <c:v>0.36000001430511475</c:v>
                </c:pt>
                <c:pt idx="34">
                  <c:v>0.34999999403953552</c:v>
                </c:pt>
                <c:pt idx="35">
                  <c:v>0.4699999988079071</c:v>
                </c:pt>
                <c:pt idx="36">
                  <c:v>0.31999999284744263</c:v>
                </c:pt>
                <c:pt idx="37">
                  <c:v>0.40999999642372131</c:v>
                </c:pt>
                <c:pt idx="38">
                  <c:v>0.34000000357627869</c:v>
                </c:pt>
                <c:pt idx="39">
                  <c:v>0.36000001430511475</c:v>
                </c:pt>
                <c:pt idx="40">
                  <c:v>0.34999999403953552</c:v>
                </c:pt>
                <c:pt idx="41">
                  <c:v>0.33000001311302185</c:v>
                </c:pt>
                <c:pt idx="42">
                  <c:v>0.33000001311302185</c:v>
                </c:pt>
                <c:pt idx="43">
                  <c:v>0.40999999642372131</c:v>
                </c:pt>
                <c:pt idx="44">
                  <c:v>0.30000001192092896</c:v>
                </c:pt>
                <c:pt idx="45">
                  <c:v>0.37000000476837158</c:v>
                </c:pt>
                <c:pt idx="46">
                  <c:v>0.37000000476837158</c:v>
                </c:pt>
                <c:pt idx="47">
                  <c:v>0.40000000596046448</c:v>
                </c:pt>
                <c:pt idx="48">
                  <c:v>0.34000000357627869</c:v>
                </c:pt>
                <c:pt idx="49">
                  <c:v>0.36000001430511475</c:v>
                </c:pt>
                <c:pt idx="50">
                  <c:v>0.33000001311302185</c:v>
                </c:pt>
                <c:pt idx="51">
                  <c:v>0.41999998688697815</c:v>
                </c:pt>
                <c:pt idx="52">
                  <c:v>0.37000000476837158</c:v>
                </c:pt>
                <c:pt idx="53">
                  <c:v>0.34000000357627869</c:v>
                </c:pt>
                <c:pt idx="54">
                  <c:v>0.31999999284744263</c:v>
                </c:pt>
                <c:pt idx="55">
                  <c:v>0.33000001311302185</c:v>
                </c:pt>
                <c:pt idx="56">
                  <c:v>0.30000001192092896</c:v>
                </c:pt>
                <c:pt idx="57">
                  <c:v>0.31000000238418579</c:v>
                </c:pt>
                <c:pt idx="58">
                  <c:v>0.31999999284744263</c:v>
                </c:pt>
                <c:pt idx="59">
                  <c:v>0.36000001430511475</c:v>
                </c:pt>
                <c:pt idx="60">
                  <c:v>0.37000000476837158</c:v>
                </c:pt>
                <c:pt idx="61">
                  <c:v>0.33000001311302185</c:v>
                </c:pt>
                <c:pt idx="62">
                  <c:v>0.40000000596046448</c:v>
                </c:pt>
                <c:pt idx="63">
                  <c:v>0.31999999284744263</c:v>
                </c:pt>
                <c:pt idx="64">
                  <c:v>0.31999999284744263</c:v>
                </c:pt>
                <c:pt idx="65">
                  <c:v>0.37000000476837158</c:v>
                </c:pt>
                <c:pt idx="66">
                  <c:v>0.28999999165534973</c:v>
                </c:pt>
                <c:pt idx="67">
                  <c:v>0.20999999344348907</c:v>
                </c:pt>
                <c:pt idx="68">
                  <c:v>0.2199999988079071</c:v>
                </c:pt>
                <c:pt idx="69">
                  <c:v>0.15000000596046448</c:v>
                </c:pt>
                <c:pt idx="70">
                  <c:v>0.23000000417232513</c:v>
                </c:pt>
                <c:pt idx="71">
                  <c:v>0.23000000417232513</c:v>
                </c:pt>
                <c:pt idx="72">
                  <c:v>0.23999999463558197</c:v>
                </c:pt>
                <c:pt idx="73">
                  <c:v>0.40999999642372131</c:v>
                </c:pt>
                <c:pt idx="74">
                  <c:v>0.30000001192092896</c:v>
                </c:pt>
                <c:pt idx="75">
                  <c:v>0.34999999403953552</c:v>
                </c:pt>
                <c:pt idx="76">
                  <c:v>0.38999998569488525</c:v>
                </c:pt>
                <c:pt idx="77">
                  <c:v>0.31000000238418579</c:v>
                </c:pt>
                <c:pt idx="78">
                  <c:v>0.54000002145767212</c:v>
                </c:pt>
                <c:pt idx="79">
                  <c:v>0.37000000476837158</c:v>
                </c:pt>
                <c:pt idx="80">
                  <c:v>0.34000000357627869</c:v>
                </c:pt>
                <c:pt idx="81">
                  <c:v>0.36000001430511475</c:v>
                </c:pt>
                <c:pt idx="82">
                  <c:v>0.37000000476837158</c:v>
                </c:pt>
                <c:pt idx="83">
                  <c:v>0.37000000476837158</c:v>
                </c:pt>
                <c:pt idx="84">
                  <c:v>0.47999998927116394</c:v>
                </c:pt>
                <c:pt idx="85">
                  <c:v>0.37000000476837158</c:v>
                </c:pt>
                <c:pt idx="86">
                  <c:v>0.37000000476837158</c:v>
                </c:pt>
                <c:pt idx="87">
                  <c:v>0.43000000715255737</c:v>
                </c:pt>
                <c:pt idx="88">
                  <c:v>0.43000000715255737</c:v>
                </c:pt>
                <c:pt idx="89">
                  <c:v>0.34999999403953552</c:v>
                </c:pt>
                <c:pt idx="90">
                  <c:v>0.2800000011920929</c:v>
                </c:pt>
                <c:pt idx="91">
                  <c:v>0.28999999165534973</c:v>
                </c:pt>
                <c:pt idx="92">
                  <c:v>0.31999999284744263</c:v>
                </c:pt>
                <c:pt idx="93">
                  <c:v>0.25999999046325684</c:v>
                </c:pt>
                <c:pt idx="94">
                  <c:v>0.37999999523162842</c:v>
                </c:pt>
                <c:pt idx="95">
                  <c:v>0.31000000238418579</c:v>
                </c:pt>
                <c:pt idx="96">
                  <c:v>0.27000001072883606</c:v>
                </c:pt>
                <c:pt idx="97">
                  <c:v>0.37</c:v>
                </c:pt>
                <c:pt idx="98">
                  <c:v>0.37</c:v>
                </c:pt>
                <c:pt idx="99">
                  <c:v>0.28000000000000003</c:v>
                </c:pt>
                <c:pt idx="100">
                  <c:v>0.35</c:v>
                </c:pt>
                <c:pt idx="101">
                  <c:v>0.42</c:v>
                </c:pt>
                <c:pt idx="102">
                  <c:v>0.39</c:v>
                </c:pt>
                <c:pt idx="103">
                  <c:v>0.46</c:v>
                </c:pt>
                <c:pt idx="104">
                  <c:v>0.44</c:v>
                </c:pt>
                <c:pt idx="105">
                  <c:v>0.47</c:v>
                </c:pt>
                <c:pt idx="106">
                  <c:v>0.37</c:v>
                </c:pt>
                <c:pt idx="107">
                  <c:v>0.33</c:v>
                </c:pt>
                <c:pt idx="108">
                  <c:v>0.41</c:v>
                </c:pt>
                <c:pt idx="109">
                  <c:v>0.31</c:v>
                </c:pt>
                <c:pt idx="110">
                  <c:v>0.38</c:v>
                </c:pt>
                <c:pt idx="111">
                  <c:v>0.31</c:v>
                </c:pt>
                <c:pt idx="112">
                  <c:v>0.38</c:v>
                </c:pt>
                <c:pt idx="113">
                  <c:v>0.36</c:v>
                </c:pt>
                <c:pt idx="114">
                  <c:v>0.38</c:v>
                </c:pt>
                <c:pt idx="115">
                  <c:v>0.32</c:v>
                </c:pt>
                <c:pt idx="116">
                  <c:v>0.38</c:v>
                </c:pt>
                <c:pt idx="117">
                  <c:v>0.5</c:v>
                </c:pt>
                <c:pt idx="118">
                  <c:v>0.41</c:v>
                </c:pt>
                <c:pt idx="119">
                  <c:v>0.36</c:v>
                </c:pt>
                <c:pt idx="120">
                  <c:v>0.35</c:v>
                </c:pt>
                <c:pt idx="121">
                  <c:v>0.28999999999999998</c:v>
                </c:pt>
                <c:pt idx="122">
                  <c:v>0.24</c:v>
                </c:pt>
                <c:pt idx="123">
                  <c:v>0.28999999999999998</c:v>
                </c:pt>
                <c:pt idx="124">
                  <c:v>0.19</c:v>
                </c:pt>
                <c:pt idx="125">
                  <c:v>0.05</c:v>
                </c:pt>
                <c:pt idx="126">
                  <c:v>0.35</c:v>
                </c:pt>
                <c:pt idx="127">
                  <c:v>0.27</c:v>
                </c:pt>
                <c:pt idx="128">
                  <c:v>0.27</c:v>
                </c:pt>
                <c:pt idx="129">
                  <c:v>0.33</c:v>
                </c:pt>
                <c:pt idx="130">
                  <c:v>0.31</c:v>
                </c:pt>
                <c:pt idx="131">
                  <c:v>0.34</c:v>
                </c:pt>
                <c:pt idx="132">
                  <c:v>0.32</c:v>
                </c:pt>
                <c:pt idx="133">
                  <c:v>0.4</c:v>
                </c:pt>
                <c:pt idx="134">
                  <c:v>0.35</c:v>
                </c:pt>
                <c:pt idx="135">
                  <c:v>0.45</c:v>
                </c:pt>
                <c:pt idx="136">
                  <c:v>0.44</c:v>
                </c:pt>
                <c:pt idx="137">
                  <c:v>0.52</c:v>
                </c:pt>
                <c:pt idx="138">
                  <c:v>0.45</c:v>
                </c:pt>
                <c:pt idx="139">
                  <c:v>0.45</c:v>
                </c:pt>
                <c:pt idx="140">
                  <c:v>0.28999999999999998</c:v>
                </c:pt>
                <c:pt idx="141">
                  <c:v>0.4</c:v>
                </c:pt>
                <c:pt idx="142">
                  <c:v>0.51</c:v>
                </c:pt>
                <c:pt idx="143">
                  <c:v>0.37</c:v>
                </c:pt>
                <c:pt idx="144">
                  <c:v>0.38</c:v>
                </c:pt>
                <c:pt idx="145">
                  <c:v>0.37</c:v>
                </c:pt>
                <c:pt idx="146">
                  <c:v>0.43</c:v>
                </c:pt>
                <c:pt idx="147">
                  <c:v>0.33</c:v>
                </c:pt>
                <c:pt idx="148">
                  <c:v>0.32</c:v>
                </c:pt>
                <c:pt idx="149">
                  <c:v>0.34</c:v>
                </c:pt>
                <c:pt idx="150">
                  <c:v>0.41</c:v>
                </c:pt>
                <c:pt idx="151">
                  <c:v>0.32</c:v>
                </c:pt>
                <c:pt idx="152">
                  <c:v>0.19</c:v>
                </c:pt>
                <c:pt idx="153">
                  <c:v>0.43</c:v>
                </c:pt>
                <c:pt idx="154">
                  <c:v>0.31</c:v>
                </c:pt>
                <c:pt idx="155">
                  <c:v>0.48</c:v>
                </c:pt>
                <c:pt idx="156">
                  <c:v>0.51</c:v>
                </c:pt>
                <c:pt idx="157">
                  <c:v>0.46</c:v>
                </c:pt>
                <c:pt idx="158">
                  <c:v>0.41</c:v>
                </c:pt>
                <c:pt idx="159">
                  <c:v>0.42</c:v>
                </c:pt>
                <c:pt idx="160">
                  <c:v>0.39</c:v>
                </c:pt>
                <c:pt idx="161">
                  <c:v>0.44</c:v>
                </c:pt>
                <c:pt idx="162">
                  <c:v>0.47</c:v>
                </c:pt>
                <c:pt idx="163">
                  <c:v>0.31</c:v>
                </c:pt>
                <c:pt idx="164">
                  <c:v>0.5</c:v>
                </c:pt>
                <c:pt idx="165">
                  <c:v>0.4</c:v>
                </c:pt>
                <c:pt idx="166">
                  <c:v>0.43</c:v>
                </c:pt>
                <c:pt idx="167">
                  <c:v>0.38</c:v>
                </c:pt>
                <c:pt idx="168">
                  <c:v>0.41</c:v>
                </c:pt>
                <c:pt idx="169">
                  <c:v>0.45</c:v>
                </c:pt>
                <c:pt idx="170">
                  <c:v>0.4</c:v>
                </c:pt>
                <c:pt idx="171">
                  <c:v>0.28999999999999998</c:v>
                </c:pt>
                <c:pt idx="172">
                  <c:v>0.27</c:v>
                </c:pt>
                <c:pt idx="173">
                  <c:v>0.33</c:v>
                </c:pt>
                <c:pt idx="174">
                  <c:v>0.46</c:v>
                </c:pt>
                <c:pt idx="175">
                  <c:v>0.45</c:v>
                </c:pt>
                <c:pt idx="176">
                  <c:v>0.48</c:v>
                </c:pt>
                <c:pt idx="177">
                  <c:v>0.5</c:v>
                </c:pt>
                <c:pt idx="178">
                  <c:v>0.5</c:v>
                </c:pt>
                <c:pt idx="179">
                  <c:v>0.52</c:v>
                </c:pt>
                <c:pt idx="180">
                  <c:v>0.46</c:v>
                </c:pt>
                <c:pt idx="181">
                  <c:v>0.45</c:v>
                </c:pt>
                <c:pt idx="182">
                  <c:v>0.37</c:v>
                </c:pt>
                <c:pt idx="183">
                  <c:v>0.42</c:v>
                </c:pt>
                <c:pt idx="184">
                  <c:v>0.41</c:v>
                </c:pt>
                <c:pt idx="185">
                  <c:v>0.37</c:v>
                </c:pt>
                <c:pt idx="186">
                  <c:v>0.43</c:v>
                </c:pt>
                <c:pt idx="187">
                  <c:v>0.32</c:v>
                </c:pt>
                <c:pt idx="188">
                  <c:v>0.4</c:v>
                </c:pt>
                <c:pt idx="189">
                  <c:v>0.36</c:v>
                </c:pt>
                <c:pt idx="190">
                  <c:v>0.36</c:v>
                </c:pt>
                <c:pt idx="191">
                  <c:v>0.27</c:v>
                </c:pt>
                <c:pt idx="192">
                  <c:v>0.36</c:v>
                </c:pt>
                <c:pt idx="193">
                  <c:v>0.57999999999999996</c:v>
                </c:pt>
                <c:pt idx="194">
                  <c:v>0.41</c:v>
                </c:pt>
                <c:pt idx="195">
                  <c:v>0.32</c:v>
                </c:pt>
                <c:pt idx="196">
                  <c:v>0.46</c:v>
                </c:pt>
                <c:pt idx="197">
                  <c:v>0.35</c:v>
                </c:pt>
                <c:pt idx="198">
                  <c:v>0.34</c:v>
                </c:pt>
                <c:pt idx="199">
                  <c:v>0.25</c:v>
                </c:pt>
                <c:pt idx="200">
                  <c:v>0.28000000000000003</c:v>
                </c:pt>
                <c:pt idx="201">
                  <c:v>0.45</c:v>
                </c:pt>
                <c:pt idx="202">
                  <c:v>0.38</c:v>
                </c:pt>
                <c:pt idx="203">
                  <c:v>0.44</c:v>
                </c:pt>
                <c:pt idx="204">
                  <c:v>0.3</c:v>
                </c:pt>
                <c:pt idx="205">
                  <c:v>0.36</c:v>
                </c:pt>
                <c:pt idx="206">
                  <c:v>0.38</c:v>
                </c:pt>
                <c:pt idx="207">
                  <c:v>0.52</c:v>
                </c:pt>
                <c:pt idx="208">
                  <c:v>0.32</c:v>
                </c:pt>
                <c:pt idx="209">
                  <c:v>0.42</c:v>
                </c:pt>
                <c:pt idx="210">
                  <c:v>0.18</c:v>
                </c:pt>
                <c:pt idx="211">
                  <c:v>0.34</c:v>
                </c:pt>
                <c:pt idx="212">
                  <c:v>0.34</c:v>
                </c:pt>
                <c:pt idx="213">
                  <c:v>0.3</c:v>
                </c:pt>
                <c:pt idx="214">
                  <c:v>0.32</c:v>
                </c:pt>
                <c:pt idx="215">
                  <c:v>0.3</c:v>
                </c:pt>
                <c:pt idx="216">
                  <c:v>0.31</c:v>
                </c:pt>
                <c:pt idx="217">
                  <c:v>0.32</c:v>
                </c:pt>
                <c:pt idx="218">
                  <c:v>0.35</c:v>
                </c:pt>
                <c:pt idx="219">
                  <c:v>0.36</c:v>
                </c:pt>
                <c:pt idx="220">
                  <c:v>0.38</c:v>
                </c:pt>
                <c:pt idx="221">
                  <c:v>0.26</c:v>
                </c:pt>
                <c:pt idx="222">
                  <c:v>0.2</c:v>
                </c:pt>
                <c:pt idx="223">
                  <c:v>0.26</c:v>
                </c:pt>
                <c:pt idx="224">
                  <c:v>0.14000000000000001</c:v>
                </c:pt>
                <c:pt idx="225">
                  <c:v>0.3</c:v>
                </c:pt>
                <c:pt idx="226">
                  <c:v>0.22</c:v>
                </c:pt>
                <c:pt idx="227">
                  <c:v>0.3</c:v>
                </c:pt>
                <c:pt idx="228">
                  <c:v>0.31</c:v>
                </c:pt>
                <c:pt idx="229">
                  <c:v>0.44</c:v>
                </c:pt>
                <c:pt idx="230">
                  <c:v>0.28999999999999998</c:v>
                </c:pt>
                <c:pt idx="231">
                  <c:v>0.26</c:v>
                </c:pt>
                <c:pt idx="232">
                  <c:v>0.21</c:v>
                </c:pt>
                <c:pt idx="233">
                  <c:v>0.3</c:v>
                </c:pt>
                <c:pt idx="234">
                  <c:v>0.26</c:v>
                </c:pt>
                <c:pt idx="235">
                  <c:v>0.25</c:v>
                </c:pt>
                <c:pt idx="236">
                  <c:v>0.28999999999999998</c:v>
                </c:pt>
                <c:pt idx="237">
                  <c:v>0.3</c:v>
                </c:pt>
                <c:pt idx="238">
                  <c:v>0.24</c:v>
                </c:pt>
                <c:pt idx="239">
                  <c:v>0.32</c:v>
                </c:pt>
                <c:pt idx="240">
                  <c:v>0.17</c:v>
                </c:pt>
                <c:pt idx="241">
                  <c:v>0.37</c:v>
                </c:pt>
                <c:pt idx="242">
                  <c:v>0.24</c:v>
                </c:pt>
                <c:pt idx="243">
                  <c:v>0.3</c:v>
                </c:pt>
                <c:pt idx="244">
                  <c:v>0.37</c:v>
                </c:pt>
                <c:pt idx="245">
                  <c:v>0.26</c:v>
                </c:pt>
                <c:pt idx="246">
                  <c:v>0.4</c:v>
                </c:pt>
                <c:pt idx="247">
                  <c:v>0.44</c:v>
                </c:pt>
                <c:pt idx="248">
                  <c:v>0.28000000000000003</c:v>
                </c:pt>
                <c:pt idx="249">
                  <c:v>0.41</c:v>
                </c:pt>
                <c:pt idx="250">
                  <c:v>0.32</c:v>
                </c:pt>
                <c:pt idx="251">
                  <c:v>0.4</c:v>
                </c:pt>
                <c:pt idx="252">
                  <c:v>0.47</c:v>
                </c:pt>
                <c:pt idx="253">
                  <c:v>0.42</c:v>
                </c:pt>
                <c:pt idx="254">
                  <c:v>0.28000000000000003</c:v>
                </c:pt>
                <c:pt idx="255">
                  <c:v>0.44</c:v>
                </c:pt>
                <c:pt idx="256">
                  <c:v>0.28000000000000003</c:v>
                </c:pt>
                <c:pt idx="257">
                  <c:v>0.28000000000000003</c:v>
                </c:pt>
                <c:pt idx="258">
                  <c:v>0.26</c:v>
                </c:pt>
                <c:pt idx="259">
                  <c:v>0.28999999999999998</c:v>
                </c:pt>
                <c:pt idx="260">
                  <c:v>0.42</c:v>
                </c:pt>
                <c:pt idx="261">
                  <c:v>0.46</c:v>
                </c:pt>
                <c:pt idx="262">
                  <c:v>0.21</c:v>
                </c:pt>
                <c:pt idx="263">
                  <c:v>0.3</c:v>
                </c:pt>
                <c:pt idx="264">
                  <c:v>0.22</c:v>
                </c:pt>
                <c:pt idx="265">
                  <c:v>0.18</c:v>
                </c:pt>
                <c:pt idx="266">
                  <c:v>0.19</c:v>
                </c:pt>
                <c:pt idx="267">
                  <c:v>0.31</c:v>
                </c:pt>
                <c:pt idx="268">
                  <c:v>0.28999999999999998</c:v>
                </c:pt>
                <c:pt idx="269">
                  <c:v>0.2</c:v>
                </c:pt>
                <c:pt idx="270">
                  <c:v>0.24</c:v>
                </c:pt>
                <c:pt idx="271">
                  <c:v>0.25</c:v>
                </c:pt>
                <c:pt idx="272">
                  <c:v>0.28000000000000003</c:v>
                </c:pt>
                <c:pt idx="273">
                  <c:v>0.13</c:v>
                </c:pt>
                <c:pt idx="274">
                  <c:v>0.17</c:v>
                </c:pt>
                <c:pt idx="275">
                  <c:v>0.26</c:v>
                </c:pt>
                <c:pt idx="276">
                  <c:v>0.18</c:v>
                </c:pt>
                <c:pt idx="277">
                  <c:v>0.14000000000000001</c:v>
                </c:pt>
                <c:pt idx="278">
                  <c:v>0.15</c:v>
                </c:pt>
                <c:pt idx="279">
                  <c:v>0.21</c:v>
                </c:pt>
                <c:pt idx="280">
                  <c:v>0.35</c:v>
                </c:pt>
                <c:pt idx="281">
                  <c:v>0.33</c:v>
                </c:pt>
                <c:pt idx="282">
                  <c:v>0.27</c:v>
                </c:pt>
                <c:pt idx="283">
                  <c:v>0.2</c:v>
                </c:pt>
                <c:pt idx="284">
                  <c:v>0.22</c:v>
                </c:pt>
                <c:pt idx="285">
                  <c:v>0.25</c:v>
                </c:pt>
                <c:pt idx="286">
                  <c:v>0.22</c:v>
                </c:pt>
                <c:pt idx="287">
                  <c:v>0.31</c:v>
                </c:pt>
                <c:pt idx="288">
                  <c:v>0.21</c:v>
                </c:pt>
                <c:pt idx="289">
                  <c:v>0.26</c:v>
                </c:pt>
                <c:pt idx="290">
                  <c:v>0.28999999999999998</c:v>
                </c:pt>
                <c:pt idx="291">
                  <c:v>0.21</c:v>
                </c:pt>
                <c:pt idx="292">
                  <c:v>0.28999999999999998</c:v>
                </c:pt>
                <c:pt idx="293">
                  <c:v>0.31</c:v>
                </c:pt>
                <c:pt idx="294">
                  <c:v>0.35</c:v>
                </c:pt>
                <c:pt idx="295">
                  <c:v>0.31</c:v>
                </c:pt>
                <c:pt idx="296">
                  <c:v>0.36</c:v>
                </c:pt>
                <c:pt idx="297">
                  <c:v>0.34</c:v>
                </c:pt>
                <c:pt idx="298">
                  <c:v>0.45</c:v>
                </c:pt>
                <c:pt idx="299">
                  <c:v>0.43</c:v>
                </c:pt>
                <c:pt idx="300">
                  <c:v>0.43</c:v>
                </c:pt>
                <c:pt idx="301">
                  <c:v>0.4</c:v>
                </c:pt>
                <c:pt idx="302">
                  <c:v>0.54</c:v>
                </c:pt>
                <c:pt idx="303">
                  <c:v>0.5</c:v>
                </c:pt>
                <c:pt idx="304">
                  <c:v>0.59</c:v>
                </c:pt>
                <c:pt idx="305">
                  <c:v>0.37</c:v>
                </c:pt>
                <c:pt idx="306">
                  <c:v>0.38</c:v>
                </c:pt>
                <c:pt idx="307">
                  <c:v>0.57999999999999996</c:v>
                </c:pt>
                <c:pt idx="308">
                  <c:v>0.46</c:v>
                </c:pt>
                <c:pt idx="309">
                  <c:v>0.48</c:v>
                </c:pt>
                <c:pt idx="310">
                  <c:v>0.52</c:v>
                </c:pt>
                <c:pt idx="311">
                  <c:v>0.46</c:v>
                </c:pt>
                <c:pt idx="312">
                  <c:v>0.53</c:v>
                </c:pt>
                <c:pt idx="313">
                  <c:v>0.51</c:v>
                </c:pt>
                <c:pt idx="314">
                  <c:v>0.48</c:v>
                </c:pt>
                <c:pt idx="315">
                  <c:v>0.39</c:v>
                </c:pt>
                <c:pt idx="316">
                  <c:v>0.41</c:v>
                </c:pt>
                <c:pt idx="317">
                  <c:v>0.42</c:v>
                </c:pt>
                <c:pt idx="318">
                  <c:v>0.37</c:v>
                </c:pt>
                <c:pt idx="319">
                  <c:v>0.39</c:v>
                </c:pt>
                <c:pt idx="320">
                  <c:v>0.59</c:v>
                </c:pt>
                <c:pt idx="321">
                  <c:v>0.46</c:v>
                </c:pt>
                <c:pt idx="322">
                  <c:v>0.45</c:v>
                </c:pt>
                <c:pt idx="323">
                  <c:v>0.68</c:v>
                </c:pt>
                <c:pt idx="324">
                  <c:v>0.46</c:v>
                </c:pt>
                <c:pt idx="325">
                  <c:v>0.28000000000000003</c:v>
                </c:pt>
                <c:pt idx="326">
                  <c:v>0.6</c:v>
                </c:pt>
                <c:pt idx="327">
                  <c:v>0.43</c:v>
                </c:pt>
                <c:pt idx="328">
                  <c:v>0.44</c:v>
                </c:pt>
                <c:pt idx="329">
                  <c:v>0.44</c:v>
                </c:pt>
                <c:pt idx="330">
                  <c:v>0.43</c:v>
                </c:pt>
                <c:pt idx="331">
                  <c:v>0.56000000000000005</c:v>
                </c:pt>
                <c:pt idx="332">
                  <c:v>0.46</c:v>
                </c:pt>
                <c:pt idx="333">
                  <c:v>0.62</c:v>
                </c:pt>
                <c:pt idx="334">
                  <c:v>0.41</c:v>
                </c:pt>
                <c:pt idx="335">
                  <c:v>0.56000000000000005</c:v>
                </c:pt>
                <c:pt idx="336">
                  <c:v>0.54</c:v>
                </c:pt>
                <c:pt idx="337">
                  <c:v>0.41</c:v>
                </c:pt>
                <c:pt idx="338">
                  <c:v>0.25</c:v>
                </c:pt>
                <c:pt idx="339">
                  <c:v>0.36</c:v>
                </c:pt>
                <c:pt idx="340">
                  <c:v>0.39</c:v>
                </c:pt>
                <c:pt idx="341">
                  <c:v>0.28999999999999998</c:v>
                </c:pt>
                <c:pt idx="342">
                  <c:v>0.32</c:v>
                </c:pt>
                <c:pt idx="343">
                  <c:v>0.42</c:v>
                </c:pt>
                <c:pt idx="344">
                  <c:v>0.48</c:v>
                </c:pt>
                <c:pt idx="345">
                  <c:v>0.52</c:v>
                </c:pt>
                <c:pt idx="346">
                  <c:v>0.34</c:v>
                </c:pt>
                <c:pt idx="347">
                  <c:v>0.31</c:v>
                </c:pt>
                <c:pt idx="348">
                  <c:v>0.3</c:v>
                </c:pt>
                <c:pt idx="349">
                  <c:v>0.28999999999999998</c:v>
                </c:pt>
                <c:pt idx="350">
                  <c:v>0.6</c:v>
                </c:pt>
                <c:pt idx="351">
                  <c:v>0.48</c:v>
                </c:pt>
                <c:pt idx="352">
                  <c:v>0.52</c:v>
                </c:pt>
                <c:pt idx="353">
                  <c:v>0.35</c:v>
                </c:pt>
                <c:pt idx="354">
                  <c:v>0.37</c:v>
                </c:pt>
                <c:pt idx="355">
                  <c:v>0.42</c:v>
                </c:pt>
                <c:pt idx="356">
                  <c:v>0.35</c:v>
                </c:pt>
                <c:pt idx="357">
                  <c:v>0.31</c:v>
                </c:pt>
                <c:pt idx="358">
                  <c:v>0.51</c:v>
                </c:pt>
                <c:pt idx="359">
                  <c:v>0.42</c:v>
                </c:pt>
                <c:pt idx="360">
                  <c:v>0.21</c:v>
                </c:pt>
                <c:pt idx="361">
                  <c:v>0.34</c:v>
                </c:pt>
                <c:pt idx="362">
                  <c:v>0.42</c:v>
                </c:pt>
                <c:pt idx="363">
                  <c:v>0.36</c:v>
                </c:pt>
                <c:pt idx="364">
                  <c:v>0.34</c:v>
                </c:pt>
                <c:pt idx="365">
                  <c:v>0.32</c:v>
                </c:pt>
                <c:pt idx="366">
                  <c:v>0.32</c:v>
                </c:pt>
                <c:pt idx="367">
                  <c:v>0.42</c:v>
                </c:pt>
                <c:pt idx="368">
                  <c:v>0.37</c:v>
                </c:pt>
                <c:pt idx="369">
                  <c:v>0.37</c:v>
                </c:pt>
                <c:pt idx="370">
                  <c:v>0.42</c:v>
                </c:pt>
                <c:pt idx="371">
                  <c:v>0.24</c:v>
                </c:pt>
                <c:pt idx="372">
                  <c:v>0.4</c:v>
                </c:pt>
                <c:pt idx="373">
                  <c:v>0.39</c:v>
                </c:pt>
                <c:pt idx="374">
                  <c:v>0.26</c:v>
                </c:pt>
                <c:pt idx="375">
                  <c:v>0.28999999999999998</c:v>
                </c:pt>
                <c:pt idx="376">
                  <c:v>0.3</c:v>
                </c:pt>
                <c:pt idx="377">
                  <c:v>0.38</c:v>
                </c:pt>
                <c:pt idx="378">
                  <c:v>0.26</c:v>
                </c:pt>
                <c:pt idx="379">
                  <c:v>0.19</c:v>
                </c:pt>
                <c:pt idx="380">
                  <c:v>0.28000000000000003</c:v>
                </c:pt>
                <c:pt idx="381">
                  <c:v>0.54</c:v>
                </c:pt>
                <c:pt idx="382">
                  <c:v>0.26</c:v>
                </c:pt>
                <c:pt idx="383">
                  <c:v>0.44</c:v>
                </c:pt>
                <c:pt idx="384">
                  <c:v>0.37</c:v>
                </c:pt>
                <c:pt idx="385">
                  <c:v>0.34</c:v>
                </c:pt>
                <c:pt idx="386">
                  <c:v>0.19</c:v>
                </c:pt>
                <c:pt idx="387">
                  <c:v>0.32</c:v>
                </c:pt>
                <c:pt idx="388">
                  <c:v>0.23</c:v>
                </c:pt>
                <c:pt idx="389">
                  <c:v>0.28999999999999998</c:v>
                </c:pt>
                <c:pt idx="390">
                  <c:v>0.26</c:v>
                </c:pt>
                <c:pt idx="391">
                  <c:v>0.28000000000000003</c:v>
                </c:pt>
                <c:pt idx="392">
                  <c:v>0.27</c:v>
                </c:pt>
                <c:pt idx="393">
                  <c:v>0.27</c:v>
                </c:pt>
                <c:pt idx="394">
                  <c:v>0.31</c:v>
                </c:pt>
                <c:pt idx="395">
                  <c:v>0.36</c:v>
                </c:pt>
                <c:pt idx="396">
                  <c:v>0.35</c:v>
                </c:pt>
                <c:pt idx="397">
                  <c:v>0.41</c:v>
                </c:pt>
                <c:pt idx="398">
                  <c:v>0.39</c:v>
                </c:pt>
                <c:pt idx="399">
                  <c:v>0.27</c:v>
                </c:pt>
                <c:pt idx="400">
                  <c:v>0.48</c:v>
                </c:pt>
                <c:pt idx="401">
                  <c:v>0.28999999999999998</c:v>
                </c:pt>
                <c:pt idx="402">
                  <c:v>0.28999999999999998</c:v>
                </c:pt>
                <c:pt idx="403">
                  <c:v>0.37</c:v>
                </c:pt>
                <c:pt idx="404">
                  <c:v>0.34</c:v>
                </c:pt>
                <c:pt idx="405">
                  <c:v>0.23</c:v>
                </c:pt>
                <c:pt idx="406">
                  <c:v>0.35</c:v>
                </c:pt>
                <c:pt idx="407">
                  <c:v>0.23</c:v>
                </c:pt>
                <c:pt idx="408">
                  <c:v>0.21</c:v>
                </c:pt>
                <c:pt idx="409">
                  <c:v>0.17</c:v>
                </c:pt>
                <c:pt idx="410">
                  <c:v>0.23</c:v>
                </c:pt>
                <c:pt idx="411">
                  <c:v>0.22</c:v>
                </c:pt>
                <c:pt idx="412">
                  <c:v>0.27</c:v>
                </c:pt>
                <c:pt idx="413">
                  <c:v>0.24</c:v>
                </c:pt>
                <c:pt idx="414">
                  <c:v>0.23</c:v>
                </c:pt>
                <c:pt idx="415">
                  <c:v>0.21</c:v>
                </c:pt>
                <c:pt idx="416">
                  <c:v>0.37</c:v>
                </c:pt>
                <c:pt idx="417">
                  <c:v>0.18</c:v>
                </c:pt>
                <c:pt idx="418">
                  <c:v>0.11</c:v>
                </c:pt>
                <c:pt idx="419">
                  <c:v>0.25</c:v>
                </c:pt>
                <c:pt idx="420">
                  <c:v>0.12</c:v>
                </c:pt>
                <c:pt idx="421">
                  <c:v>0.15</c:v>
                </c:pt>
                <c:pt idx="422">
                  <c:v>0.13</c:v>
                </c:pt>
                <c:pt idx="423">
                  <c:v>0.21</c:v>
                </c:pt>
                <c:pt idx="424">
                  <c:v>0.28000000000000003</c:v>
                </c:pt>
                <c:pt idx="425">
                  <c:v>0.14000000000000001</c:v>
                </c:pt>
                <c:pt idx="426">
                  <c:v>0.25</c:v>
                </c:pt>
                <c:pt idx="427">
                  <c:v>0.19</c:v>
                </c:pt>
                <c:pt idx="428">
                  <c:v>0.26</c:v>
                </c:pt>
                <c:pt idx="429">
                  <c:v>-0.03</c:v>
                </c:pt>
                <c:pt idx="430">
                  <c:v>-0.02</c:v>
                </c:pt>
                <c:pt idx="431">
                  <c:v>0.35</c:v>
                </c:pt>
                <c:pt idx="432">
                  <c:v>-0.15</c:v>
                </c:pt>
                <c:pt idx="433">
                  <c:v>0</c:v>
                </c:pt>
                <c:pt idx="434">
                  <c:v>0.36</c:v>
                </c:pt>
                <c:pt idx="435">
                  <c:v>0.04</c:v>
                </c:pt>
                <c:pt idx="436">
                  <c:v>-0.05</c:v>
                </c:pt>
                <c:pt idx="437">
                  <c:v>0.01</c:v>
                </c:pt>
                <c:pt idx="438">
                  <c:v>0.25</c:v>
                </c:pt>
                <c:pt idx="439">
                  <c:v>0.27</c:v>
                </c:pt>
                <c:pt idx="440">
                  <c:v>0.28999999999999998</c:v>
                </c:pt>
                <c:pt idx="441">
                  <c:v>0.01</c:v>
                </c:pt>
                <c:pt idx="442">
                  <c:v>-0.03</c:v>
                </c:pt>
                <c:pt idx="443">
                  <c:v>0.1</c:v>
                </c:pt>
                <c:pt idx="444">
                  <c:v>0.02</c:v>
                </c:pt>
                <c:pt idx="445">
                  <c:v>0.12</c:v>
                </c:pt>
                <c:pt idx="446">
                  <c:v>0.11</c:v>
                </c:pt>
                <c:pt idx="447">
                  <c:v>-0.03</c:v>
                </c:pt>
                <c:pt idx="448">
                  <c:v>0.3</c:v>
                </c:pt>
                <c:pt idx="449">
                  <c:v>0.41</c:v>
                </c:pt>
                <c:pt idx="450">
                  <c:v>0.42</c:v>
                </c:pt>
                <c:pt idx="451">
                  <c:v>0.43</c:v>
                </c:pt>
                <c:pt idx="452">
                  <c:v>0.57999999999999996</c:v>
                </c:pt>
                <c:pt idx="453">
                  <c:v>0.57999999999999996</c:v>
                </c:pt>
                <c:pt idx="454">
                  <c:v>0.64</c:v>
                </c:pt>
                <c:pt idx="455">
                  <c:v>0.55000000000000004</c:v>
                </c:pt>
                <c:pt idx="456">
                  <c:v>0.34</c:v>
                </c:pt>
                <c:pt idx="457">
                  <c:v>0.57999999999999996</c:v>
                </c:pt>
                <c:pt idx="458">
                  <c:v>0.57999999999999996</c:v>
                </c:pt>
                <c:pt idx="459">
                  <c:v>0.64</c:v>
                </c:pt>
                <c:pt idx="460">
                  <c:v>0.52</c:v>
                </c:pt>
                <c:pt idx="461">
                  <c:v>0.42</c:v>
                </c:pt>
                <c:pt idx="462">
                  <c:v>0.53</c:v>
                </c:pt>
                <c:pt idx="463">
                  <c:v>0.44</c:v>
                </c:pt>
                <c:pt idx="464">
                  <c:v>0.47</c:v>
                </c:pt>
                <c:pt idx="465">
                  <c:v>0.4</c:v>
                </c:pt>
                <c:pt idx="466">
                  <c:v>0.36</c:v>
                </c:pt>
                <c:pt idx="467">
                  <c:v>0.48</c:v>
                </c:pt>
                <c:pt idx="468">
                  <c:v>0.5</c:v>
                </c:pt>
                <c:pt idx="469">
                  <c:v>0.41</c:v>
                </c:pt>
                <c:pt idx="470">
                  <c:v>0.38</c:v>
                </c:pt>
                <c:pt idx="471">
                  <c:v>0.31</c:v>
                </c:pt>
                <c:pt idx="472">
                  <c:v>0.38</c:v>
                </c:pt>
                <c:pt idx="473">
                  <c:v>0.46</c:v>
                </c:pt>
                <c:pt idx="474">
                  <c:v>0.36</c:v>
                </c:pt>
                <c:pt idx="475">
                  <c:v>0.7</c:v>
                </c:pt>
                <c:pt idx="476">
                  <c:v>0.36</c:v>
                </c:pt>
                <c:pt idx="477">
                  <c:v>0.57999999999999996</c:v>
                </c:pt>
                <c:pt idx="478">
                  <c:v>0.37</c:v>
                </c:pt>
                <c:pt idx="479">
                  <c:v>0.3</c:v>
                </c:pt>
                <c:pt idx="480">
                  <c:v>0.44</c:v>
                </c:pt>
                <c:pt idx="481">
                  <c:v>0.4</c:v>
                </c:pt>
                <c:pt idx="482">
                  <c:v>0.46</c:v>
                </c:pt>
                <c:pt idx="483">
                  <c:v>0.37</c:v>
                </c:pt>
                <c:pt idx="484">
                  <c:v>0.52</c:v>
                </c:pt>
                <c:pt idx="485">
                  <c:v>0.47</c:v>
                </c:pt>
                <c:pt idx="486">
                  <c:v>0.23</c:v>
                </c:pt>
                <c:pt idx="487">
                  <c:v>0.22</c:v>
                </c:pt>
                <c:pt idx="488">
                  <c:v>0.25</c:v>
                </c:pt>
                <c:pt idx="489">
                  <c:v>0.28999999999999998</c:v>
                </c:pt>
                <c:pt idx="490">
                  <c:v>0.28999999999999998</c:v>
                </c:pt>
                <c:pt idx="491">
                  <c:v>0.3</c:v>
                </c:pt>
                <c:pt idx="492">
                  <c:v>0.38</c:v>
                </c:pt>
                <c:pt idx="493">
                  <c:v>0.26</c:v>
                </c:pt>
                <c:pt idx="494">
                  <c:v>0.23</c:v>
                </c:pt>
                <c:pt idx="495">
                  <c:v>0.34</c:v>
                </c:pt>
                <c:pt idx="496">
                  <c:v>0.32</c:v>
                </c:pt>
                <c:pt idx="497">
                  <c:v>0.19</c:v>
                </c:pt>
                <c:pt idx="498">
                  <c:v>0.23</c:v>
                </c:pt>
                <c:pt idx="499">
                  <c:v>0.2</c:v>
                </c:pt>
                <c:pt idx="500">
                  <c:v>0.15</c:v>
                </c:pt>
                <c:pt idx="501">
                  <c:v>0.23</c:v>
                </c:pt>
                <c:pt idx="502">
                  <c:v>0.24</c:v>
                </c:pt>
                <c:pt idx="503">
                  <c:v>0.13</c:v>
                </c:pt>
                <c:pt idx="504">
                  <c:v>0.17</c:v>
                </c:pt>
                <c:pt idx="505">
                  <c:v>0.11</c:v>
                </c:pt>
                <c:pt idx="506">
                  <c:v>0.12</c:v>
                </c:pt>
                <c:pt idx="507">
                  <c:v>0.16</c:v>
                </c:pt>
                <c:pt idx="508">
                  <c:v>0.16</c:v>
                </c:pt>
                <c:pt idx="509">
                  <c:v>0.26</c:v>
                </c:pt>
                <c:pt idx="510">
                  <c:v>0.3</c:v>
                </c:pt>
                <c:pt idx="511">
                  <c:v>0.13</c:v>
                </c:pt>
                <c:pt idx="512">
                  <c:v>0.11</c:v>
                </c:pt>
                <c:pt idx="513">
                  <c:v>0.25</c:v>
                </c:pt>
                <c:pt idx="514">
                  <c:v>0.16</c:v>
                </c:pt>
                <c:pt idx="515">
                  <c:v>0.32</c:v>
                </c:pt>
                <c:pt idx="516">
                  <c:v>0.27</c:v>
                </c:pt>
                <c:pt idx="517">
                  <c:v>0.21</c:v>
                </c:pt>
                <c:pt idx="518">
                  <c:v>0.28000000000000003</c:v>
                </c:pt>
                <c:pt idx="519">
                  <c:v>0.28000000000000003</c:v>
                </c:pt>
                <c:pt idx="520">
                  <c:v>0.22</c:v>
                </c:pt>
                <c:pt idx="521">
                  <c:v>0.33</c:v>
                </c:pt>
                <c:pt idx="522">
                  <c:v>0.2</c:v>
                </c:pt>
                <c:pt idx="523">
                  <c:v>0.24</c:v>
                </c:pt>
                <c:pt idx="524">
                  <c:v>0.33</c:v>
                </c:pt>
                <c:pt idx="525">
                  <c:v>0.35</c:v>
                </c:pt>
                <c:pt idx="526">
                  <c:v>0.35</c:v>
                </c:pt>
                <c:pt idx="527">
                  <c:v>0.48</c:v>
                </c:pt>
                <c:pt idx="528">
                  <c:v>0.34</c:v>
                </c:pt>
                <c:pt idx="529">
                  <c:v>0.35</c:v>
                </c:pt>
                <c:pt idx="530">
                  <c:v>0.28000000000000003</c:v>
                </c:pt>
                <c:pt idx="531">
                  <c:v>0.23</c:v>
                </c:pt>
                <c:pt idx="532">
                  <c:v>0.54</c:v>
                </c:pt>
                <c:pt idx="533">
                  <c:v>0.54</c:v>
                </c:pt>
                <c:pt idx="534">
                  <c:v>0.46</c:v>
                </c:pt>
                <c:pt idx="535">
                  <c:v>0.68</c:v>
                </c:pt>
                <c:pt idx="536">
                  <c:v>0.56000000000000005</c:v>
                </c:pt>
                <c:pt idx="537">
                  <c:v>0.74</c:v>
                </c:pt>
                <c:pt idx="538">
                  <c:v>0.78</c:v>
                </c:pt>
                <c:pt idx="539">
                  <c:v>0.73</c:v>
                </c:pt>
                <c:pt idx="540">
                  <c:v>0.73</c:v>
                </c:pt>
                <c:pt idx="541">
                  <c:v>0.76</c:v>
                </c:pt>
                <c:pt idx="542">
                  <c:v>0.68</c:v>
                </c:pt>
                <c:pt idx="543">
                  <c:v>0.68</c:v>
                </c:pt>
                <c:pt idx="544">
                  <c:v>0.8</c:v>
                </c:pt>
              </c:numCache>
            </c:numRef>
          </c:val>
          <c:smooth val="0"/>
          <c:extLst>
            <c:ext xmlns:c16="http://schemas.microsoft.com/office/drawing/2014/chart" uri="{C3380CC4-5D6E-409C-BE32-E72D297353CC}">
              <c16:uniqueId val="{00000001-7C82-4678-B3BA-5EDA57AE5DB7}"/>
            </c:ext>
          </c:extLst>
        </c:ser>
        <c:dLbls>
          <c:showLegendKey val="0"/>
          <c:showVal val="0"/>
          <c:showCatName val="0"/>
          <c:showSerName val="0"/>
          <c:showPercent val="0"/>
          <c:showBubbleSize val="0"/>
        </c:dLbls>
        <c:smooth val="0"/>
        <c:axId val="1704447536"/>
        <c:axId val="1249303856"/>
      </c:lineChart>
      <c:dateAx>
        <c:axId val="1704447536"/>
        <c:scaling>
          <c:orientation val="minMax"/>
        </c:scaling>
        <c:delete val="0"/>
        <c:axPos val="b"/>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1249303856"/>
        <c:crosses val="autoZero"/>
        <c:auto val="1"/>
        <c:lblOffset val="100"/>
        <c:baseTimeUnit val="days"/>
        <c:majorUnit val="12"/>
        <c:majorTimeUnit val="months"/>
      </c:dateAx>
      <c:valAx>
        <c:axId val="124930385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1704447536"/>
        <c:crosses val="autoZero"/>
        <c:crossBetween val="between"/>
        <c:dispUnits>
          <c:builtInUnit val="hundreds"/>
        </c:dispUnits>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 (7)'!$B$2</c:f>
              <c:strCache>
                <c:ptCount val="1"/>
                <c:pt idx="0">
                  <c:v>MBA Applications Survey: Composition - Purchase and refi - ARM - By number, (%, NSA)</c:v>
                </c:pt>
              </c:strCache>
            </c:strRef>
          </c:tx>
          <c:spPr>
            <a:ln w="28575" cap="rnd">
              <a:solidFill>
                <a:srgbClr val="169CEC"/>
              </a:solidFill>
              <a:round/>
            </a:ln>
            <a:effectLst/>
          </c:spPr>
          <c:marker>
            <c:symbol val="none"/>
          </c:marker>
          <c:cat>
            <c:numRef>
              <c:f>'Sheet1 (7)'!$A$1154:$A$1698</c:f>
              <c:numCache>
                <c:formatCode>ddmmmyyyy</c:formatCode>
                <c:ptCount val="545"/>
                <c:pt idx="0">
                  <c:v>40914</c:v>
                </c:pt>
                <c:pt idx="1">
                  <c:v>40921</c:v>
                </c:pt>
                <c:pt idx="2">
                  <c:v>40928</c:v>
                </c:pt>
                <c:pt idx="3">
                  <c:v>40935</c:v>
                </c:pt>
                <c:pt idx="4">
                  <c:v>40942</c:v>
                </c:pt>
                <c:pt idx="5">
                  <c:v>40949</c:v>
                </c:pt>
                <c:pt idx="6">
                  <c:v>40956</c:v>
                </c:pt>
                <c:pt idx="7">
                  <c:v>40963</c:v>
                </c:pt>
                <c:pt idx="8">
                  <c:v>40970</c:v>
                </c:pt>
                <c:pt idx="9">
                  <c:v>40977</c:v>
                </c:pt>
                <c:pt idx="10">
                  <c:v>40984</c:v>
                </c:pt>
                <c:pt idx="11">
                  <c:v>40991</c:v>
                </c:pt>
                <c:pt idx="12">
                  <c:v>40998</c:v>
                </c:pt>
                <c:pt idx="13">
                  <c:v>41005</c:v>
                </c:pt>
                <c:pt idx="14">
                  <c:v>41012</c:v>
                </c:pt>
                <c:pt idx="15">
                  <c:v>41019</c:v>
                </c:pt>
                <c:pt idx="16">
                  <c:v>41026</c:v>
                </c:pt>
                <c:pt idx="17">
                  <c:v>41033</c:v>
                </c:pt>
                <c:pt idx="18">
                  <c:v>41040</c:v>
                </c:pt>
                <c:pt idx="19">
                  <c:v>41047</c:v>
                </c:pt>
                <c:pt idx="20">
                  <c:v>41054</c:v>
                </c:pt>
                <c:pt idx="21">
                  <c:v>41061</c:v>
                </c:pt>
                <c:pt idx="22">
                  <c:v>41068</c:v>
                </c:pt>
                <c:pt idx="23">
                  <c:v>41075</c:v>
                </c:pt>
                <c:pt idx="24">
                  <c:v>41082</c:v>
                </c:pt>
                <c:pt idx="25">
                  <c:v>41089</c:v>
                </c:pt>
                <c:pt idx="26">
                  <c:v>41096</c:v>
                </c:pt>
                <c:pt idx="27">
                  <c:v>41103</c:v>
                </c:pt>
                <c:pt idx="28">
                  <c:v>41110</c:v>
                </c:pt>
                <c:pt idx="29">
                  <c:v>41117</c:v>
                </c:pt>
                <c:pt idx="30">
                  <c:v>41124</c:v>
                </c:pt>
                <c:pt idx="31">
                  <c:v>41131</c:v>
                </c:pt>
                <c:pt idx="32">
                  <c:v>41138</c:v>
                </c:pt>
                <c:pt idx="33">
                  <c:v>41145</c:v>
                </c:pt>
                <c:pt idx="34">
                  <c:v>41152</c:v>
                </c:pt>
                <c:pt idx="35">
                  <c:v>41159</c:v>
                </c:pt>
                <c:pt idx="36">
                  <c:v>41166</c:v>
                </c:pt>
                <c:pt idx="37">
                  <c:v>41173</c:v>
                </c:pt>
                <c:pt idx="38">
                  <c:v>41180</c:v>
                </c:pt>
                <c:pt idx="39">
                  <c:v>41187</c:v>
                </c:pt>
                <c:pt idx="40">
                  <c:v>41194</c:v>
                </c:pt>
                <c:pt idx="41">
                  <c:v>41201</c:v>
                </c:pt>
                <c:pt idx="42">
                  <c:v>41208</c:v>
                </c:pt>
                <c:pt idx="43">
                  <c:v>41215</c:v>
                </c:pt>
                <c:pt idx="44">
                  <c:v>41222</c:v>
                </c:pt>
                <c:pt idx="45">
                  <c:v>41229</c:v>
                </c:pt>
                <c:pt idx="46">
                  <c:v>41236</c:v>
                </c:pt>
                <c:pt idx="47">
                  <c:v>41243</c:v>
                </c:pt>
                <c:pt idx="48">
                  <c:v>41250</c:v>
                </c:pt>
                <c:pt idx="49">
                  <c:v>41257</c:v>
                </c:pt>
                <c:pt idx="50">
                  <c:v>41264</c:v>
                </c:pt>
                <c:pt idx="51">
                  <c:v>41271</c:v>
                </c:pt>
                <c:pt idx="52">
                  <c:v>41278</c:v>
                </c:pt>
                <c:pt idx="53">
                  <c:v>41285</c:v>
                </c:pt>
                <c:pt idx="54">
                  <c:v>41292</c:v>
                </c:pt>
                <c:pt idx="55">
                  <c:v>41299</c:v>
                </c:pt>
                <c:pt idx="56">
                  <c:v>41306</c:v>
                </c:pt>
                <c:pt idx="57">
                  <c:v>41313</c:v>
                </c:pt>
                <c:pt idx="58">
                  <c:v>41320</c:v>
                </c:pt>
                <c:pt idx="59">
                  <c:v>41327</c:v>
                </c:pt>
                <c:pt idx="60">
                  <c:v>41334</c:v>
                </c:pt>
                <c:pt idx="61">
                  <c:v>41341</c:v>
                </c:pt>
                <c:pt idx="62">
                  <c:v>41348</c:v>
                </c:pt>
                <c:pt idx="63">
                  <c:v>41355</c:v>
                </c:pt>
                <c:pt idx="64">
                  <c:v>41362</c:v>
                </c:pt>
                <c:pt idx="65">
                  <c:v>41369</c:v>
                </c:pt>
                <c:pt idx="66">
                  <c:v>41376</c:v>
                </c:pt>
                <c:pt idx="67">
                  <c:v>41383</c:v>
                </c:pt>
                <c:pt idx="68">
                  <c:v>41390</c:v>
                </c:pt>
                <c:pt idx="69">
                  <c:v>41397</c:v>
                </c:pt>
                <c:pt idx="70">
                  <c:v>41404</c:v>
                </c:pt>
                <c:pt idx="71">
                  <c:v>41411</c:v>
                </c:pt>
                <c:pt idx="72">
                  <c:v>41418</c:v>
                </c:pt>
                <c:pt idx="73">
                  <c:v>41425</c:v>
                </c:pt>
                <c:pt idx="74">
                  <c:v>41432</c:v>
                </c:pt>
                <c:pt idx="75">
                  <c:v>41439</c:v>
                </c:pt>
                <c:pt idx="76">
                  <c:v>41446</c:v>
                </c:pt>
                <c:pt idx="77">
                  <c:v>41453</c:v>
                </c:pt>
                <c:pt idx="78">
                  <c:v>41460</c:v>
                </c:pt>
                <c:pt idx="79">
                  <c:v>41467</c:v>
                </c:pt>
                <c:pt idx="80">
                  <c:v>41474</c:v>
                </c:pt>
                <c:pt idx="81">
                  <c:v>41481</c:v>
                </c:pt>
                <c:pt idx="82">
                  <c:v>41488</c:v>
                </c:pt>
                <c:pt idx="83">
                  <c:v>41495</c:v>
                </c:pt>
                <c:pt idx="84">
                  <c:v>41502</c:v>
                </c:pt>
                <c:pt idx="85">
                  <c:v>41509</c:v>
                </c:pt>
                <c:pt idx="86">
                  <c:v>41516</c:v>
                </c:pt>
                <c:pt idx="87">
                  <c:v>41523</c:v>
                </c:pt>
                <c:pt idx="88">
                  <c:v>41530</c:v>
                </c:pt>
                <c:pt idx="89">
                  <c:v>41537</c:v>
                </c:pt>
                <c:pt idx="90">
                  <c:v>41544</c:v>
                </c:pt>
                <c:pt idx="91">
                  <c:v>41551</c:v>
                </c:pt>
                <c:pt idx="92">
                  <c:v>41558</c:v>
                </c:pt>
                <c:pt idx="93">
                  <c:v>41565</c:v>
                </c:pt>
                <c:pt idx="94">
                  <c:v>41572</c:v>
                </c:pt>
                <c:pt idx="95">
                  <c:v>41579</c:v>
                </c:pt>
                <c:pt idx="96">
                  <c:v>41586</c:v>
                </c:pt>
                <c:pt idx="97">
                  <c:v>41593</c:v>
                </c:pt>
                <c:pt idx="98">
                  <c:v>41600</c:v>
                </c:pt>
                <c:pt idx="99">
                  <c:v>41607</c:v>
                </c:pt>
                <c:pt idx="100">
                  <c:v>41614</c:v>
                </c:pt>
                <c:pt idx="101">
                  <c:v>41621</c:v>
                </c:pt>
                <c:pt idx="102">
                  <c:v>41628</c:v>
                </c:pt>
                <c:pt idx="103">
                  <c:v>41635</c:v>
                </c:pt>
                <c:pt idx="104">
                  <c:v>41642</c:v>
                </c:pt>
                <c:pt idx="105">
                  <c:v>41649</c:v>
                </c:pt>
                <c:pt idx="106">
                  <c:v>41656</c:v>
                </c:pt>
                <c:pt idx="107">
                  <c:v>41663</c:v>
                </c:pt>
                <c:pt idx="108">
                  <c:v>41670</c:v>
                </c:pt>
                <c:pt idx="109">
                  <c:v>41677</c:v>
                </c:pt>
                <c:pt idx="110">
                  <c:v>41684</c:v>
                </c:pt>
                <c:pt idx="111">
                  <c:v>41691</c:v>
                </c:pt>
                <c:pt idx="112">
                  <c:v>41698</c:v>
                </c:pt>
                <c:pt idx="113">
                  <c:v>41705</c:v>
                </c:pt>
                <c:pt idx="114">
                  <c:v>41712</c:v>
                </c:pt>
                <c:pt idx="115">
                  <c:v>41719</c:v>
                </c:pt>
                <c:pt idx="116">
                  <c:v>41726</c:v>
                </c:pt>
                <c:pt idx="117">
                  <c:v>41733</c:v>
                </c:pt>
                <c:pt idx="118">
                  <c:v>41740</c:v>
                </c:pt>
                <c:pt idx="119">
                  <c:v>41747</c:v>
                </c:pt>
                <c:pt idx="120">
                  <c:v>41754</c:v>
                </c:pt>
                <c:pt idx="121">
                  <c:v>41761</c:v>
                </c:pt>
                <c:pt idx="122">
                  <c:v>41768</c:v>
                </c:pt>
                <c:pt idx="123">
                  <c:v>41775</c:v>
                </c:pt>
                <c:pt idx="124">
                  <c:v>41782</c:v>
                </c:pt>
                <c:pt idx="125">
                  <c:v>41789</c:v>
                </c:pt>
                <c:pt idx="126">
                  <c:v>41796</c:v>
                </c:pt>
                <c:pt idx="127">
                  <c:v>41803</c:v>
                </c:pt>
                <c:pt idx="128">
                  <c:v>41810</c:v>
                </c:pt>
                <c:pt idx="129">
                  <c:v>41817</c:v>
                </c:pt>
                <c:pt idx="130">
                  <c:v>41824</c:v>
                </c:pt>
                <c:pt idx="131">
                  <c:v>41831</c:v>
                </c:pt>
                <c:pt idx="132">
                  <c:v>41838</c:v>
                </c:pt>
                <c:pt idx="133">
                  <c:v>41845</c:v>
                </c:pt>
                <c:pt idx="134">
                  <c:v>41852</c:v>
                </c:pt>
                <c:pt idx="135">
                  <c:v>41859</c:v>
                </c:pt>
                <c:pt idx="136">
                  <c:v>41866</c:v>
                </c:pt>
                <c:pt idx="137">
                  <c:v>41873</c:v>
                </c:pt>
                <c:pt idx="138">
                  <c:v>41880</c:v>
                </c:pt>
                <c:pt idx="139">
                  <c:v>41887</c:v>
                </c:pt>
                <c:pt idx="140">
                  <c:v>41894</c:v>
                </c:pt>
                <c:pt idx="141">
                  <c:v>41901</c:v>
                </c:pt>
                <c:pt idx="142">
                  <c:v>41908</c:v>
                </c:pt>
                <c:pt idx="143">
                  <c:v>41915</c:v>
                </c:pt>
                <c:pt idx="144">
                  <c:v>41922</c:v>
                </c:pt>
                <c:pt idx="145">
                  <c:v>41929</c:v>
                </c:pt>
                <c:pt idx="146">
                  <c:v>41936</c:v>
                </c:pt>
                <c:pt idx="147">
                  <c:v>41943</c:v>
                </c:pt>
                <c:pt idx="148">
                  <c:v>41950</c:v>
                </c:pt>
                <c:pt idx="149">
                  <c:v>41957</c:v>
                </c:pt>
                <c:pt idx="150">
                  <c:v>41964</c:v>
                </c:pt>
                <c:pt idx="151">
                  <c:v>41971</c:v>
                </c:pt>
                <c:pt idx="152">
                  <c:v>41978</c:v>
                </c:pt>
                <c:pt idx="153">
                  <c:v>41985</c:v>
                </c:pt>
                <c:pt idx="154">
                  <c:v>41992</c:v>
                </c:pt>
                <c:pt idx="155">
                  <c:v>41999</c:v>
                </c:pt>
                <c:pt idx="156">
                  <c:v>42006</c:v>
                </c:pt>
                <c:pt idx="157">
                  <c:v>42013</c:v>
                </c:pt>
                <c:pt idx="158">
                  <c:v>42020</c:v>
                </c:pt>
                <c:pt idx="159">
                  <c:v>42027</c:v>
                </c:pt>
                <c:pt idx="160">
                  <c:v>42034</c:v>
                </c:pt>
                <c:pt idx="161">
                  <c:v>42041</c:v>
                </c:pt>
                <c:pt idx="162">
                  <c:v>42048</c:v>
                </c:pt>
                <c:pt idx="163">
                  <c:v>42055</c:v>
                </c:pt>
                <c:pt idx="164">
                  <c:v>42062</c:v>
                </c:pt>
                <c:pt idx="165">
                  <c:v>42069</c:v>
                </c:pt>
                <c:pt idx="166">
                  <c:v>42076</c:v>
                </c:pt>
                <c:pt idx="167">
                  <c:v>42083</c:v>
                </c:pt>
                <c:pt idx="168">
                  <c:v>42090</c:v>
                </c:pt>
                <c:pt idx="169">
                  <c:v>42097</c:v>
                </c:pt>
                <c:pt idx="170">
                  <c:v>42104</c:v>
                </c:pt>
                <c:pt idx="171">
                  <c:v>42111</c:v>
                </c:pt>
                <c:pt idx="172">
                  <c:v>42118</c:v>
                </c:pt>
                <c:pt idx="173">
                  <c:v>42125</c:v>
                </c:pt>
                <c:pt idx="174">
                  <c:v>42132</c:v>
                </c:pt>
                <c:pt idx="175">
                  <c:v>42139</c:v>
                </c:pt>
                <c:pt idx="176">
                  <c:v>42146</c:v>
                </c:pt>
                <c:pt idx="177">
                  <c:v>42153</c:v>
                </c:pt>
                <c:pt idx="178">
                  <c:v>42160</c:v>
                </c:pt>
                <c:pt idx="179">
                  <c:v>42167</c:v>
                </c:pt>
                <c:pt idx="180">
                  <c:v>42174</c:v>
                </c:pt>
                <c:pt idx="181">
                  <c:v>42181</c:v>
                </c:pt>
                <c:pt idx="182">
                  <c:v>42188</c:v>
                </c:pt>
                <c:pt idx="183">
                  <c:v>42195</c:v>
                </c:pt>
                <c:pt idx="184">
                  <c:v>42202</c:v>
                </c:pt>
                <c:pt idx="185">
                  <c:v>42209</c:v>
                </c:pt>
                <c:pt idx="186">
                  <c:v>42216</c:v>
                </c:pt>
                <c:pt idx="187">
                  <c:v>42223</c:v>
                </c:pt>
                <c:pt idx="188">
                  <c:v>42230</c:v>
                </c:pt>
                <c:pt idx="189">
                  <c:v>42237</c:v>
                </c:pt>
                <c:pt idx="190">
                  <c:v>42244</c:v>
                </c:pt>
                <c:pt idx="191">
                  <c:v>42251</c:v>
                </c:pt>
                <c:pt idx="192">
                  <c:v>42258</c:v>
                </c:pt>
                <c:pt idx="193">
                  <c:v>42265</c:v>
                </c:pt>
                <c:pt idx="194">
                  <c:v>42272</c:v>
                </c:pt>
                <c:pt idx="195">
                  <c:v>42279</c:v>
                </c:pt>
                <c:pt idx="196">
                  <c:v>42286</c:v>
                </c:pt>
                <c:pt idx="197">
                  <c:v>42293</c:v>
                </c:pt>
                <c:pt idx="198">
                  <c:v>42300</c:v>
                </c:pt>
                <c:pt idx="199">
                  <c:v>42307</c:v>
                </c:pt>
                <c:pt idx="200">
                  <c:v>42314</c:v>
                </c:pt>
                <c:pt idx="201">
                  <c:v>42321</c:v>
                </c:pt>
                <c:pt idx="202">
                  <c:v>42328</c:v>
                </c:pt>
                <c:pt idx="203">
                  <c:v>42335</c:v>
                </c:pt>
                <c:pt idx="204">
                  <c:v>42342</c:v>
                </c:pt>
                <c:pt idx="205">
                  <c:v>42349</c:v>
                </c:pt>
                <c:pt idx="206">
                  <c:v>42356</c:v>
                </c:pt>
                <c:pt idx="207">
                  <c:v>42363</c:v>
                </c:pt>
                <c:pt idx="208">
                  <c:v>42370</c:v>
                </c:pt>
                <c:pt idx="209">
                  <c:v>42377</c:v>
                </c:pt>
                <c:pt idx="210">
                  <c:v>42384</c:v>
                </c:pt>
                <c:pt idx="211">
                  <c:v>42391</c:v>
                </c:pt>
                <c:pt idx="212">
                  <c:v>42398</c:v>
                </c:pt>
                <c:pt idx="213">
                  <c:v>42405</c:v>
                </c:pt>
                <c:pt idx="214">
                  <c:v>42412</c:v>
                </c:pt>
                <c:pt idx="215">
                  <c:v>42419</c:v>
                </c:pt>
                <c:pt idx="216">
                  <c:v>42426</c:v>
                </c:pt>
                <c:pt idx="217">
                  <c:v>42433</c:v>
                </c:pt>
                <c:pt idx="218">
                  <c:v>42440</c:v>
                </c:pt>
                <c:pt idx="219">
                  <c:v>42447</c:v>
                </c:pt>
                <c:pt idx="220">
                  <c:v>42454</c:v>
                </c:pt>
                <c:pt idx="221">
                  <c:v>42461</c:v>
                </c:pt>
                <c:pt idx="222">
                  <c:v>42468</c:v>
                </c:pt>
                <c:pt idx="223">
                  <c:v>42475</c:v>
                </c:pt>
                <c:pt idx="224">
                  <c:v>42482</c:v>
                </c:pt>
                <c:pt idx="225">
                  <c:v>42489</c:v>
                </c:pt>
                <c:pt idx="226">
                  <c:v>42496</c:v>
                </c:pt>
                <c:pt idx="227">
                  <c:v>42503</c:v>
                </c:pt>
                <c:pt idx="228">
                  <c:v>42510</c:v>
                </c:pt>
                <c:pt idx="229">
                  <c:v>42517</c:v>
                </c:pt>
                <c:pt idx="230">
                  <c:v>42524</c:v>
                </c:pt>
                <c:pt idx="231">
                  <c:v>42531</c:v>
                </c:pt>
                <c:pt idx="232">
                  <c:v>42538</c:v>
                </c:pt>
                <c:pt idx="233">
                  <c:v>42545</c:v>
                </c:pt>
                <c:pt idx="234">
                  <c:v>42552</c:v>
                </c:pt>
                <c:pt idx="235">
                  <c:v>42559</c:v>
                </c:pt>
                <c:pt idx="236">
                  <c:v>42566</c:v>
                </c:pt>
                <c:pt idx="237">
                  <c:v>42573</c:v>
                </c:pt>
                <c:pt idx="238">
                  <c:v>42580</c:v>
                </c:pt>
                <c:pt idx="239">
                  <c:v>42587</c:v>
                </c:pt>
                <c:pt idx="240">
                  <c:v>42594</c:v>
                </c:pt>
                <c:pt idx="241">
                  <c:v>42601</c:v>
                </c:pt>
                <c:pt idx="242">
                  <c:v>42608</c:v>
                </c:pt>
                <c:pt idx="243">
                  <c:v>42615</c:v>
                </c:pt>
                <c:pt idx="244">
                  <c:v>42622</c:v>
                </c:pt>
                <c:pt idx="245">
                  <c:v>42629</c:v>
                </c:pt>
                <c:pt idx="246">
                  <c:v>42636</c:v>
                </c:pt>
                <c:pt idx="247">
                  <c:v>42643</c:v>
                </c:pt>
                <c:pt idx="248">
                  <c:v>42650</c:v>
                </c:pt>
                <c:pt idx="249">
                  <c:v>42657</c:v>
                </c:pt>
                <c:pt idx="250">
                  <c:v>42664</c:v>
                </c:pt>
                <c:pt idx="251">
                  <c:v>42671</c:v>
                </c:pt>
                <c:pt idx="252">
                  <c:v>42678</c:v>
                </c:pt>
                <c:pt idx="253">
                  <c:v>42685</c:v>
                </c:pt>
                <c:pt idx="254">
                  <c:v>42692</c:v>
                </c:pt>
                <c:pt idx="255">
                  <c:v>42699</c:v>
                </c:pt>
                <c:pt idx="256">
                  <c:v>42706</c:v>
                </c:pt>
                <c:pt idx="257">
                  <c:v>42713</c:v>
                </c:pt>
                <c:pt idx="258">
                  <c:v>42720</c:v>
                </c:pt>
                <c:pt idx="259">
                  <c:v>42727</c:v>
                </c:pt>
                <c:pt idx="260">
                  <c:v>42734</c:v>
                </c:pt>
                <c:pt idx="261">
                  <c:v>42741</c:v>
                </c:pt>
                <c:pt idx="262">
                  <c:v>42748</c:v>
                </c:pt>
                <c:pt idx="263">
                  <c:v>42755</c:v>
                </c:pt>
                <c:pt idx="264">
                  <c:v>42762</c:v>
                </c:pt>
                <c:pt idx="265">
                  <c:v>42769</c:v>
                </c:pt>
                <c:pt idx="266">
                  <c:v>42776</c:v>
                </c:pt>
                <c:pt idx="267">
                  <c:v>42783</c:v>
                </c:pt>
                <c:pt idx="268">
                  <c:v>42790</c:v>
                </c:pt>
                <c:pt idx="269">
                  <c:v>42797</c:v>
                </c:pt>
                <c:pt idx="270">
                  <c:v>42804</c:v>
                </c:pt>
                <c:pt idx="271">
                  <c:v>42811</c:v>
                </c:pt>
                <c:pt idx="272">
                  <c:v>42818</c:v>
                </c:pt>
                <c:pt idx="273">
                  <c:v>42825</c:v>
                </c:pt>
                <c:pt idx="274">
                  <c:v>42832</c:v>
                </c:pt>
                <c:pt idx="275">
                  <c:v>42839</c:v>
                </c:pt>
                <c:pt idx="276">
                  <c:v>42846</c:v>
                </c:pt>
                <c:pt idx="277">
                  <c:v>42853</c:v>
                </c:pt>
                <c:pt idx="278">
                  <c:v>42860</c:v>
                </c:pt>
                <c:pt idx="279">
                  <c:v>42867</c:v>
                </c:pt>
                <c:pt idx="280">
                  <c:v>42874</c:v>
                </c:pt>
                <c:pt idx="281">
                  <c:v>42881</c:v>
                </c:pt>
                <c:pt idx="282">
                  <c:v>42888</c:v>
                </c:pt>
                <c:pt idx="283">
                  <c:v>42895</c:v>
                </c:pt>
                <c:pt idx="284">
                  <c:v>42902</c:v>
                </c:pt>
                <c:pt idx="285">
                  <c:v>42909</c:v>
                </c:pt>
                <c:pt idx="286">
                  <c:v>42916</c:v>
                </c:pt>
                <c:pt idx="287">
                  <c:v>42923</c:v>
                </c:pt>
                <c:pt idx="288">
                  <c:v>42930</c:v>
                </c:pt>
                <c:pt idx="289">
                  <c:v>42937</c:v>
                </c:pt>
                <c:pt idx="290">
                  <c:v>42944</c:v>
                </c:pt>
                <c:pt idx="291">
                  <c:v>42951</c:v>
                </c:pt>
                <c:pt idx="292">
                  <c:v>42958</c:v>
                </c:pt>
                <c:pt idx="293">
                  <c:v>42965</c:v>
                </c:pt>
                <c:pt idx="294">
                  <c:v>42972</c:v>
                </c:pt>
                <c:pt idx="295">
                  <c:v>42979</c:v>
                </c:pt>
                <c:pt idx="296">
                  <c:v>42986</c:v>
                </c:pt>
                <c:pt idx="297">
                  <c:v>42993</c:v>
                </c:pt>
                <c:pt idx="298">
                  <c:v>43000</c:v>
                </c:pt>
                <c:pt idx="299">
                  <c:v>43007</c:v>
                </c:pt>
                <c:pt idx="300">
                  <c:v>43014</c:v>
                </c:pt>
                <c:pt idx="301">
                  <c:v>43021</c:v>
                </c:pt>
                <c:pt idx="302">
                  <c:v>43028</c:v>
                </c:pt>
                <c:pt idx="303">
                  <c:v>43035</c:v>
                </c:pt>
                <c:pt idx="304">
                  <c:v>43042</c:v>
                </c:pt>
                <c:pt idx="305">
                  <c:v>43049</c:v>
                </c:pt>
                <c:pt idx="306">
                  <c:v>43056</c:v>
                </c:pt>
                <c:pt idx="307">
                  <c:v>43063</c:v>
                </c:pt>
                <c:pt idx="308">
                  <c:v>43070</c:v>
                </c:pt>
                <c:pt idx="309">
                  <c:v>43077</c:v>
                </c:pt>
                <c:pt idx="310">
                  <c:v>43084</c:v>
                </c:pt>
                <c:pt idx="311">
                  <c:v>43091</c:v>
                </c:pt>
                <c:pt idx="312">
                  <c:v>43098</c:v>
                </c:pt>
                <c:pt idx="313">
                  <c:v>43105</c:v>
                </c:pt>
                <c:pt idx="314">
                  <c:v>43112</c:v>
                </c:pt>
                <c:pt idx="315">
                  <c:v>43119</c:v>
                </c:pt>
                <c:pt idx="316">
                  <c:v>43126</c:v>
                </c:pt>
                <c:pt idx="317">
                  <c:v>43133</c:v>
                </c:pt>
                <c:pt idx="318">
                  <c:v>43140</c:v>
                </c:pt>
                <c:pt idx="319">
                  <c:v>43147</c:v>
                </c:pt>
                <c:pt idx="320">
                  <c:v>43154</c:v>
                </c:pt>
                <c:pt idx="321">
                  <c:v>43161</c:v>
                </c:pt>
                <c:pt idx="322">
                  <c:v>43168</c:v>
                </c:pt>
                <c:pt idx="323">
                  <c:v>43175</c:v>
                </c:pt>
                <c:pt idx="324">
                  <c:v>43182</c:v>
                </c:pt>
                <c:pt idx="325">
                  <c:v>43189</c:v>
                </c:pt>
                <c:pt idx="326">
                  <c:v>43196</c:v>
                </c:pt>
                <c:pt idx="327">
                  <c:v>43203</c:v>
                </c:pt>
                <c:pt idx="328">
                  <c:v>43210</c:v>
                </c:pt>
                <c:pt idx="329">
                  <c:v>43217</c:v>
                </c:pt>
                <c:pt idx="330">
                  <c:v>43224</c:v>
                </c:pt>
                <c:pt idx="331">
                  <c:v>43231</c:v>
                </c:pt>
                <c:pt idx="332">
                  <c:v>43238</c:v>
                </c:pt>
                <c:pt idx="333">
                  <c:v>43245</c:v>
                </c:pt>
                <c:pt idx="334">
                  <c:v>43252</c:v>
                </c:pt>
                <c:pt idx="335">
                  <c:v>43259</c:v>
                </c:pt>
                <c:pt idx="336">
                  <c:v>43266</c:v>
                </c:pt>
                <c:pt idx="337">
                  <c:v>43273</c:v>
                </c:pt>
                <c:pt idx="338">
                  <c:v>43280</c:v>
                </c:pt>
                <c:pt idx="339">
                  <c:v>43287</c:v>
                </c:pt>
                <c:pt idx="340">
                  <c:v>43294</c:v>
                </c:pt>
                <c:pt idx="341">
                  <c:v>43301</c:v>
                </c:pt>
                <c:pt idx="342">
                  <c:v>43308</c:v>
                </c:pt>
                <c:pt idx="343">
                  <c:v>43315</c:v>
                </c:pt>
                <c:pt idx="344">
                  <c:v>43322</c:v>
                </c:pt>
                <c:pt idx="345">
                  <c:v>43329</c:v>
                </c:pt>
                <c:pt idx="346">
                  <c:v>43336</c:v>
                </c:pt>
                <c:pt idx="347">
                  <c:v>43343</c:v>
                </c:pt>
                <c:pt idx="348">
                  <c:v>43350</c:v>
                </c:pt>
                <c:pt idx="349">
                  <c:v>43357</c:v>
                </c:pt>
                <c:pt idx="350">
                  <c:v>43364</c:v>
                </c:pt>
                <c:pt idx="351">
                  <c:v>43371</c:v>
                </c:pt>
                <c:pt idx="352">
                  <c:v>43378</c:v>
                </c:pt>
                <c:pt idx="353">
                  <c:v>43385</c:v>
                </c:pt>
                <c:pt idx="354">
                  <c:v>43392</c:v>
                </c:pt>
                <c:pt idx="355">
                  <c:v>43399</c:v>
                </c:pt>
                <c:pt idx="356">
                  <c:v>43406</c:v>
                </c:pt>
                <c:pt idx="357">
                  <c:v>43413</c:v>
                </c:pt>
                <c:pt idx="358">
                  <c:v>43420</c:v>
                </c:pt>
                <c:pt idx="359">
                  <c:v>43427</c:v>
                </c:pt>
                <c:pt idx="360">
                  <c:v>43434</c:v>
                </c:pt>
                <c:pt idx="361">
                  <c:v>43441</c:v>
                </c:pt>
                <c:pt idx="362">
                  <c:v>43448</c:v>
                </c:pt>
                <c:pt idx="363">
                  <c:v>43455</c:v>
                </c:pt>
                <c:pt idx="364">
                  <c:v>43462</c:v>
                </c:pt>
                <c:pt idx="365">
                  <c:v>43469</c:v>
                </c:pt>
                <c:pt idx="366">
                  <c:v>43476</c:v>
                </c:pt>
                <c:pt idx="367">
                  <c:v>43483</c:v>
                </c:pt>
                <c:pt idx="368">
                  <c:v>43490</c:v>
                </c:pt>
                <c:pt idx="369">
                  <c:v>43497</c:v>
                </c:pt>
                <c:pt idx="370">
                  <c:v>43504</c:v>
                </c:pt>
                <c:pt idx="371">
                  <c:v>43511</c:v>
                </c:pt>
                <c:pt idx="372">
                  <c:v>43518</c:v>
                </c:pt>
                <c:pt idx="373">
                  <c:v>43525</c:v>
                </c:pt>
                <c:pt idx="374">
                  <c:v>43532</c:v>
                </c:pt>
                <c:pt idx="375">
                  <c:v>43539</c:v>
                </c:pt>
                <c:pt idx="376">
                  <c:v>43546</c:v>
                </c:pt>
                <c:pt idx="377">
                  <c:v>43553</c:v>
                </c:pt>
                <c:pt idx="378">
                  <c:v>43560</c:v>
                </c:pt>
                <c:pt idx="379">
                  <c:v>43567</c:v>
                </c:pt>
                <c:pt idx="380">
                  <c:v>43574</c:v>
                </c:pt>
                <c:pt idx="381">
                  <c:v>43581</c:v>
                </c:pt>
                <c:pt idx="382">
                  <c:v>43588</c:v>
                </c:pt>
                <c:pt idx="383">
                  <c:v>43595</c:v>
                </c:pt>
                <c:pt idx="384">
                  <c:v>43602</c:v>
                </c:pt>
                <c:pt idx="385">
                  <c:v>43609</c:v>
                </c:pt>
                <c:pt idx="386">
                  <c:v>43616</c:v>
                </c:pt>
                <c:pt idx="387">
                  <c:v>43623</c:v>
                </c:pt>
                <c:pt idx="388">
                  <c:v>43630</c:v>
                </c:pt>
                <c:pt idx="389">
                  <c:v>43637</c:v>
                </c:pt>
                <c:pt idx="390">
                  <c:v>43644</c:v>
                </c:pt>
                <c:pt idx="391">
                  <c:v>43651</c:v>
                </c:pt>
                <c:pt idx="392">
                  <c:v>43658</c:v>
                </c:pt>
                <c:pt idx="393">
                  <c:v>43665</c:v>
                </c:pt>
                <c:pt idx="394">
                  <c:v>43672</c:v>
                </c:pt>
                <c:pt idx="395">
                  <c:v>43679</c:v>
                </c:pt>
                <c:pt idx="396">
                  <c:v>43686</c:v>
                </c:pt>
                <c:pt idx="397">
                  <c:v>43693</c:v>
                </c:pt>
                <c:pt idx="398">
                  <c:v>43700</c:v>
                </c:pt>
                <c:pt idx="399">
                  <c:v>43707</c:v>
                </c:pt>
                <c:pt idx="400">
                  <c:v>43714</c:v>
                </c:pt>
                <c:pt idx="401">
                  <c:v>43721</c:v>
                </c:pt>
                <c:pt idx="402">
                  <c:v>43728</c:v>
                </c:pt>
                <c:pt idx="403">
                  <c:v>43735</c:v>
                </c:pt>
                <c:pt idx="404">
                  <c:v>43742</c:v>
                </c:pt>
                <c:pt idx="405">
                  <c:v>43749</c:v>
                </c:pt>
                <c:pt idx="406">
                  <c:v>43756</c:v>
                </c:pt>
                <c:pt idx="407">
                  <c:v>43763</c:v>
                </c:pt>
                <c:pt idx="408">
                  <c:v>43770</c:v>
                </c:pt>
                <c:pt idx="409">
                  <c:v>43777</c:v>
                </c:pt>
                <c:pt idx="410">
                  <c:v>43784</c:v>
                </c:pt>
                <c:pt idx="411">
                  <c:v>43791</c:v>
                </c:pt>
                <c:pt idx="412">
                  <c:v>43798</c:v>
                </c:pt>
                <c:pt idx="413">
                  <c:v>43805</c:v>
                </c:pt>
                <c:pt idx="414">
                  <c:v>43812</c:v>
                </c:pt>
                <c:pt idx="415">
                  <c:v>43819</c:v>
                </c:pt>
                <c:pt idx="416">
                  <c:v>43826</c:v>
                </c:pt>
                <c:pt idx="417">
                  <c:v>43833</c:v>
                </c:pt>
                <c:pt idx="418">
                  <c:v>43840</c:v>
                </c:pt>
                <c:pt idx="419">
                  <c:v>43847</c:v>
                </c:pt>
                <c:pt idx="420">
                  <c:v>43854</c:v>
                </c:pt>
                <c:pt idx="421">
                  <c:v>43861</c:v>
                </c:pt>
                <c:pt idx="422">
                  <c:v>43868</c:v>
                </c:pt>
                <c:pt idx="423">
                  <c:v>43875</c:v>
                </c:pt>
                <c:pt idx="424">
                  <c:v>43882</c:v>
                </c:pt>
                <c:pt idx="425">
                  <c:v>43889</c:v>
                </c:pt>
                <c:pt idx="426">
                  <c:v>43896</c:v>
                </c:pt>
                <c:pt idx="427">
                  <c:v>43903</c:v>
                </c:pt>
                <c:pt idx="428">
                  <c:v>43910</c:v>
                </c:pt>
                <c:pt idx="429">
                  <c:v>43917</c:v>
                </c:pt>
                <c:pt idx="430">
                  <c:v>43924</c:v>
                </c:pt>
                <c:pt idx="431">
                  <c:v>43931</c:v>
                </c:pt>
                <c:pt idx="432">
                  <c:v>43938</c:v>
                </c:pt>
                <c:pt idx="433">
                  <c:v>43945</c:v>
                </c:pt>
                <c:pt idx="434">
                  <c:v>43952</c:v>
                </c:pt>
                <c:pt idx="435">
                  <c:v>43959</c:v>
                </c:pt>
                <c:pt idx="436">
                  <c:v>43966</c:v>
                </c:pt>
                <c:pt idx="437">
                  <c:v>43973</c:v>
                </c:pt>
                <c:pt idx="438">
                  <c:v>43980</c:v>
                </c:pt>
                <c:pt idx="439">
                  <c:v>43987</c:v>
                </c:pt>
                <c:pt idx="440">
                  <c:v>43994</c:v>
                </c:pt>
                <c:pt idx="441">
                  <c:v>44001</c:v>
                </c:pt>
                <c:pt idx="442">
                  <c:v>44008</c:v>
                </c:pt>
                <c:pt idx="443">
                  <c:v>44015</c:v>
                </c:pt>
                <c:pt idx="444">
                  <c:v>44022</c:v>
                </c:pt>
                <c:pt idx="445">
                  <c:v>44029</c:v>
                </c:pt>
                <c:pt idx="446">
                  <c:v>44036</c:v>
                </c:pt>
                <c:pt idx="447">
                  <c:v>44043</c:v>
                </c:pt>
                <c:pt idx="448">
                  <c:v>44050</c:v>
                </c:pt>
                <c:pt idx="449">
                  <c:v>44057</c:v>
                </c:pt>
                <c:pt idx="450">
                  <c:v>44064</c:v>
                </c:pt>
                <c:pt idx="451">
                  <c:v>44071</c:v>
                </c:pt>
                <c:pt idx="452">
                  <c:v>44078</c:v>
                </c:pt>
                <c:pt idx="453">
                  <c:v>44085</c:v>
                </c:pt>
                <c:pt idx="454">
                  <c:v>44092</c:v>
                </c:pt>
                <c:pt idx="455">
                  <c:v>44099</c:v>
                </c:pt>
                <c:pt idx="456">
                  <c:v>44106</c:v>
                </c:pt>
                <c:pt idx="457">
                  <c:v>44113</c:v>
                </c:pt>
                <c:pt idx="458">
                  <c:v>44120</c:v>
                </c:pt>
                <c:pt idx="459">
                  <c:v>44127</c:v>
                </c:pt>
                <c:pt idx="460">
                  <c:v>44134</c:v>
                </c:pt>
                <c:pt idx="461">
                  <c:v>44141</c:v>
                </c:pt>
                <c:pt idx="462">
                  <c:v>44148</c:v>
                </c:pt>
                <c:pt idx="463">
                  <c:v>44155</c:v>
                </c:pt>
                <c:pt idx="464">
                  <c:v>44162</c:v>
                </c:pt>
                <c:pt idx="465">
                  <c:v>44169</c:v>
                </c:pt>
                <c:pt idx="466">
                  <c:v>44176</c:v>
                </c:pt>
                <c:pt idx="467">
                  <c:v>44183</c:v>
                </c:pt>
                <c:pt idx="468">
                  <c:v>44190</c:v>
                </c:pt>
                <c:pt idx="469">
                  <c:v>44197</c:v>
                </c:pt>
                <c:pt idx="470">
                  <c:v>44204</c:v>
                </c:pt>
                <c:pt idx="471">
                  <c:v>44211</c:v>
                </c:pt>
                <c:pt idx="472">
                  <c:v>44218</c:v>
                </c:pt>
                <c:pt idx="473">
                  <c:v>44225</c:v>
                </c:pt>
                <c:pt idx="474">
                  <c:v>44232</c:v>
                </c:pt>
                <c:pt idx="475">
                  <c:v>44239</c:v>
                </c:pt>
                <c:pt idx="476">
                  <c:v>44246</c:v>
                </c:pt>
                <c:pt idx="477">
                  <c:v>44253</c:v>
                </c:pt>
                <c:pt idx="478">
                  <c:v>44260</c:v>
                </c:pt>
                <c:pt idx="479">
                  <c:v>44267</c:v>
                </c:pt>
                <c:pt idx="480">
                  <c:v>44274</c:v>
                </c:pt>
                <c:pt idx="481">
                  <c:v>44281</c:v>
                </c:pt>
                <c:pt idx="482">
                  <c:v>44288</c:v>
                </c:pt>
                <c:pt idx="483">
                  <c:v>44295</c:v>
                </c:pt>
                <c:pt idx="484">
                  <c:v>44302</c:v>
                </c:pt>
                <c:pt idx="485">
                  <c:v>44309</c:v>
                </c:pt>
                <c:pt idx="486">
                  <c:v>44316</c:v>
                </c:pt>
                <c:pt idx="487">
                  <c:v>44323</c:v>
                </c:pt>
                <c:pt idx="488">
                  <c:v>44330</c:v>
                </c:pt>
                <c:pt idx="489">
                  <c:v>44337</c:v>
                </c:pt>
                <c:pt idx="490">
                  <c:v>44344</c:v>
                </c:pt>
                <c:pt idx="491">
                  <c:v>44351</c:v>
                </c:pt>
                <c:pt idx="492">
                  <c:v>44358</c:v>
                </c:pt>
                <c:pt idx="493">
                  <c:v>44365</c:v>
                </c:pt>
                <c:pt idx="494">
                  <c:v>44372</c:v>
                </c:pt>
                <c:pt idx="495">
                  <c:v>44379</c:v>
                </c:pt>
                <c:pt idx="496">
                  <c:v>44386</c:v>
                </c:pt>
                <c:pt idx="497">
                  <c:v>44393</c:v>
                </c:pt>
                <c:pt idx="498">
                  <c:v>44400</c:v>
                </c:pt>
                <c:pt idx="499">
                  <c:v>44407</c:v>
                </c:pt>
                <c:pt idx="500">
                  <c:v>44414</c:v>
                </c:pt>
                <c:pt idx="501">
                  <c:v>44421</c:v>
                </c:pt>
                <c:pt idx="502">
                  <c:v>44428</c:v>
                </c:pt>
                <c:pt idx="503">
                  <c:v>44435</c:v>
                </c:pt>
                <c:pt idx="504">
                  <c:v>44442</c:v>
                </c:pt>
                <c:pt idx="505">
                  <c:v>44449</c:v>
                </c:pt>
                <c:pt idx="506">
                  <c:v>44456</c:v>
                </c:pt>
                <c:pt idx="507">
                  <c:v>44463</c:v>
                </c:pt>
                <c:pt idx="508">
                  <c:v>44470</c:v>
                </c:pt>
                <c:pt idx="509">
                  <c:v>44477</c:v>
                </c:pt>
                <c:pt idx="510">
                  <c:v>44484</c:v>
                </c:pt>
                <c:pt idx="511">
                  <c:v>44491</c:v>
                </c:pt>
                <c:pt idx="512">
                  <c:v>44498</c:v>
                </c:pt>
                <c:pt idx="513">
                  <c:v>44505</c:v>
                </c:pt>
                <c:pt idx="514">
                  <c:v>44512</c:v>
                </c:pt>
                <c:pt idx="515">
                  <c:v>44519</c:v>
                </c:pt>
                <c:pt idx="516">
                  <c:v>44526</c:v>
                </c:pt>
                <c:pt idx="517">
                  <c:v>44533</c:v>
                </c:pt>
                <c:pt idx="518">
                  <c:v>44540</c:v>
                </c:pt>
                <c:pt idx="519">
                  <c:v>44547</c:v>
                </c:pt>
                <c:pt idx="520">
                  <c:v>44554</c:v>
                </c:pt>
                <c:pt idx="521">
                  <c:v>44561</c:v>
                </c:pt>
                <c:pt idx="522">
                  <c:v>44568</c:v>
                </c:pt>
                <c:pt idx="523">
                  <c:v>44575</c:v>
                </c:pt>
                <c:pt idx="524">
                  <c:v>44582</c:v>
                </c:pt>
                <c:pt idx="525">
                  <c:v>44589</c:v>
                </c:pt>
                <c:pt idx="526">
                  <c:v>44596</c:v>
                </c:pt>
                <c:pt idx="527">
                  <c:v>44603</c:v>
                </c:pt>
                <c:pt idx="528">
                  <c:v>44610</c:v>
                </c:pt>
                <c:pt idx="529">
                  <c:v>44617</c:v>
                </c:pt>
                <c:pt idx="530">
                  <c:v>44624</c:v>
                </c:pt>
                <c:pt idx="531">
                  <c:v>44631</c:v>
                </c:pt>
                <c:pt idx="532">
                  <c:v>44638</c:v>
                </c:pt>
                <c:pt idx="533">
                  <c:v>44645</c:v>
                </c:pt>
                <c:pt idx="534">
                  <c:v>44652</c:v>
                </c:pt>
                <c:pt idx="535">
                  <c:v>44659</c:v>
                </c:pt>
                <c:pt idx="536">
                  <c:v>44666</c:v>
                </c:pt>
                <c:pt idx="537">
                  <c:v>44673</c:v>
                </c:pt>
                <c:pt idx="538">
                  <c:v>44680</c:v>
                </c:pt>
                <c:pt idx="539">
                  <c:v>44687</c:v>
                </c:pt>
                <c:pt idx="540">
                  <c:v>44694</c:v>
                </c:pt>
                <c:pt idx="541">
                  <c:v>44701</c:v>
                </c:pt>
                <c:pt idx="542">
                  <c:v>44708</c:v>
                </c:pt>
                <c:pt idx="543">
                  <c:v>44715</c:v>
                </c:pt>
                <c:pt idx="544">
                  <c:v>44722</c:v>
                </c:pt>
              </c:numCache>
            </c:numRef>
          </c:cat>
          <c:val>
            <c:numRef>
              <c:f>'Sheet1 (7)'!$B$1154:$B$1698</c:f>
              <c:numCache>
                <c:formatCode>0.00</c:formatCode>
                <c:ptCount val="545"/>
                <c:pt idx="0">
                  <c:v>5.4000000953674316</c:v>
                </c:pt>
                <c:pt idx="1">
                  <c:v>5.5999999046325684</c:v>
                </c:pt>
                <c:pt idx="2">
                  <c:v>5.3000001907348633</c:v>
                </c:pt>
                <c:pt idx="3">
                  <c:v>5.5999999046325684</c:v>
                </c:pt>
                <c:pt idx="4">
                  <c:v>6</c:v>
                </c:pt>
                <c:pt idx="5">
                  <c:v>5.4000000953674316</c:v>
                </c:pt>
                <c:pt idx="6">
                  <c:v>5.3000001907348633</c:v>
                </c:pt>
                <c:pt idx="7">
                  <c:v>5</c:v>
                </c:pt>
                <c:pt idx="8">
                  <c:v>5.4000000953674316</c:v>
                </c:pt>
                <c:pt idx="9">
                  <c:v>5.8000001907348633</c:v>
                </c:pt>
                <c:pt idx="10">
                  <c:v>5.5999999046325684</c:v>
                </c:pt>
                <c:pt idx="11">
                  <c:v>5.4000000953674316</c:v>
                </c:pt>
                <c:pt idx="12">
                  <c:v>5.5</c:v>
                </c:pt>
                <c:pt idx="13">
                  <c:v>5.5</c:v>
                </c:pt>
                <c:pt idx="14">
                  <c:v>5.3000001907348633</c:v>
                </c:pt>
                <c:pt idx="15">
                  <c:v>5.5999999046325684</c:v>
                </c:pt>
                <c:pt idx="16">
                  <c:v>5.5999999046325684</c:v>
                </c:pt>
                <c:pt idx="17">
                  <c:v>5.6999998092651367</c:v>
                </c:pt>
                <c:pt idx="18">
                  <c:v>5.4000000953674316</c:v>
                </c:pt>
                <c:pt idx="19">
                  <c:v>5</c:v>
                </c:pt>
                <c:pt idx="20">
                  <c:v>4.9000000953674316</c:v>
                </c:pt>
                <c:pt idx="21">
                  <c:v>4.9000000953674316</c:v>
                </c:pt>
                <c:pt idx="22">
                  <c:v>5.0999999046325684</c:v>
                </c:pt>
                <c:pt idx="23">
                  <c:v>4.4000000953674316</c:v>
                </c:pt>
                <c:pt idx="24">
                  <c:v>4.4000000953674316</c:v>
                </c:pt>
                <c:pt idx="25">
                  <c:v>4.4000000953674316</c:v>
                </c:pt>
                <c:pt idx="26">
                  <c:v>4.4000000953674316</c:v>
                </c:pt>
                <c:pt idx="27">
                  <c:v>4.0999999046325684</c:v>
                </c:pt>
                <c:pt idx="28">
                  <c:v>4.1999998092651367</c:v>
                </c:pt>
                <c:pt idx="29">
                  <c:v>4.0999999046325684</c:v>
                </c:pt>
                <c:pt idx="30">
                  <c:v>4</c:v>
                </c:pt>
                <c:pt idx="31">
                  <c:v>3.9000000953674316</c:v>
                </c:pt>
                <c:pt idx="32">
                  <c:v>4.0999999046325684</c:v>
                </c:pt>
                <c:pt idx="33">
                  <c:v>4.3000001907348633</c:v>
                </c:pt>
                <c:pt idx="34">
                  <c:v>4.5999999046325684</c:v>
                </c:pt>
                <c:pt idx="35">
                  <c:v>4.5</c:v>
                </c:pt>
                <c:pt idx="36">
                  <c:v>4.6999998092651367</c:v>
                </c:pt>
                <c:pt idx="37">
                  <c:v>4.1999998092651367</c:v>
                </c:pt>
                <c:pt idx="38">
                  <c:v>4</c:v>
                </c:pt>
                <c:pt idx="39">
                  <c:v>3.9000000953674316</c:v>
                </c:pt>
                <c:pt idx="40">
                  <c:v>3.9000000953674316</c:v>
                </c:pt>
                <c:pt idx="41">
                  <c:v>4.0999999046325684</c:v>
                </c:pt>
                <c:pt idx="42">
                  <c:v>4</c:v>
                </c:pt>
                <c:pt idx="43">
                  <c:v>3.7000000476837158</c:v>
                </c:pt>
                <c:pt idx="44">
                  <c:v>3.7000000476837158</c:v>
                </c:pt>
                <c:pt idx="45">
                  <c:v>3.7999999523162842</c:v>
                </c:pt>
                <c:pt idx="46">
                  <c:v>3.5999999046325684</c:v>
                </c:pt>
                <c:pt idx="47">
                  <c:v>3.2999999523162842</c:v>
                </c:pt>
                <c:pt idx="48">
                  <c:v>3</c:v>
                </c:pt>
                <c:pt idx="49">
                  <c:v>3.2999999523162842</c:v>
                </c:pt>
                <c:pt idx="50">
                  <c:v>3.2999999523162842</c:v>
                </c:pt>
                <c:pt idx="51">
                  <c:v>2.9000000953674316</c:v>
                </c:pt>
                <c:pt idx="52">
                  <c:v>3.2000000476837158</c:v>
                </c:pt>
                <c:pt idx="53">
                  <c:v>3.4000000953674316</c:v>
                </c:pt>
                <c:pt idx="54">
                  <c:v>3.5999999046325684</c:v>
                </c:pt>
                <c:pt idx="55">
                  <c:v>3.5999999046325684</c:v>
                </c:pt>
                <c:pt idx="56">
                  <c:v>3.7000000476837158</c:v>
                </c:pt>
                <c:pt idx="57">
                  <c:v>4</c:v>
                </c:pt>
                <c:pt idx="58">
                  <c:v>4.1999998092651367</c:v>
                </c:pt>
                <c:pt idx="59">
                  <c:v>4.0999999046325684</c:v>
                </c:pt>
                <c:pt idx="60">
                  <c:v>4.1999998092651367</c:v>
                </c:pt>
                <c:pt idx="61">
                  <c:v>4.5</c:v>
                </c:pt>
                <c:pt idx="62">
                  <c:v>4.6999998092651367</c:v>
                </c:pt>
                <c:pt idx="63">
                  <c:v>4.5999999046325684</c:v>
                </c:pt>
                <c:pt idx="64">
                  <c:v>4.5999999046325684</c:v>
                </c:pt>
                <c:pt idx="65">
                  <c:v>4.5</c:v>
                </c:pt>
                <c:pt idx="66">
                  <c:v>4.6999998092651367</c:v>
                </c:pt>
                <c:pt idx="67">
                  <c:v>4.3000001907348633</c:v>
                </c:pt>
                <c:pt idx="68">
                  <c:v>4.1999998092651367</c:v>
                </c:pt>
                <c:pt idx="69">
                  <c:v>4.3000001907348633</c:v>
                </c:pt>
                <c:pt idx="70">
                  <c:v>4.4000000953674316</c:v>
                </c:pt>
                <c:pt idx="71">
                  <c:v>4.8000001907348633</c:v>
                </c:pt>
                <c:pt idx="72">
                  <c:v>5.4000000953674316</c:v>
                </c:pt>
                <c:pt idx="73">
                  <c:v>6.4000000953674316</c:v>
                </c:pt>
                <c:pt idx="74">
                  <c:v>7</c:v>
                </c:pt>
                <c:pt idx="75">
                  <c:v>7.0999999046325684</c:v>
                </c:pt>
                <c:pt idx="76">
                  <c:v>7.3000001907348633</c:v>
                </c:pt>
                <c:pt idx="77">
                  <c:v>7.5</c:v>
                </c:pt>
                <c:pt idx="78">
                  <c:v>6.5</c:v>
                </c:pt>
                <c:pt idx="79">
                  <c:v>7.1999998092651367</c:v>
                </c:pt>
                <c:pt idx="80">
                  <c:v>6.5</c:v>
                </c:pt>
                <c:pt idx="81">
                  <c:v>5.8000001907348633</c:v>
                </c:pt>
                <c:pt idx="82">
                  <c:v>6</c:v>
                </c:pt>
                <c:pt idx="83">
                  <c:v>6</c:v>
                </c:pt>
                <c:pt idx="84">
                  <c:v>6.3000001907348633</c:v>
                </c:pt>
                <c:pt idx="85">
                  <c:v>7.4000000953674316</c:v>
                </c:pt>
                <c:pt idx="86">
                  <c:v>6.5</c:v>
                </c:pt>
                <c:pt idx="87">
                  <c:v>7.0999999046325684</c:v>
                </c:pt>
                <c:pt idx="88">
                  <c:v>6.5</c:v>
                </c:pt>
                <c:pt idx="89">
                  <c:v>6.8000001907348633</c:v>
                </c:pt>
                <c:pt idx="90">
                  <c:v>6.0999999046325684</c:v>
                </c:pt>
                <c:pt idx="91">
                  <c:v>6.4000000953674316</c:v>
                </c:pt>
                <c:pt idx="92">
                  <c:v>6.3000001907348633</c:v>
                </c:pt>
                <c:pt idx="93">
                  <c:v>6.5</c:v>
                </c:pt>
                <c:pt idx="94">
                  <c:v>6.5</c:v>
                </c:pt>
                <c:pt idx="95">
                  <c:v>6.5999999046325684</c:v>
                </c:pt>
                <c:pt idx="96">
                  <c:v>7.0999999046325684</c:v>
                </c:pt>
                <c:pt idx="97">
                  <c:v>7.4</c:v>
                </c:pt>
                <c:pt idx="98">
                  <c:v>7.5</c:v>
                </c:pt>
                <c:pt idx="99">
                  <c:v>7.7</c:v>
                </c:pt>
                <c:pt idx="100">
                  <c:v>8.1</c:v>
                </c:pt>
                <c:pt idx="101">
                  <c:v>7.9</c:v>
                </c:pt>
                <c:pt idx="102">
                  <c:v>8.3000000000000007</c:v>
                </c:pt>
                <c:pt idx="103">
                  <c:v>8.4</c:v>
                </c:pt>
                <c:pt idx="104">
                  <c:v>7.8</c:v>
                </c:pt>
                <c:pt idx="105">
                  <c:v>8.1</c:v>
                </c:pt>
                <c:pt idx="106">
                  <c:v>7.2</c:v>
                </c:pt>
                <c:pt idx="107">
                  <c:v>6.9</c:v>
                </c:pt>
                <c:pt idx="108">
                  <c:v>7.5</c:v>
                </c:pt>
                <c:pt idx="109">
                  <c:v>7.5</c:v>
                </c:pt>
                <c:pt idx="110">
                  <c:v>7.6</c:v>
                </c:pt>
                <c:pt idx="111">
                  <c:v>7.7</c:v>
                </c:pt>
                <c:pt idx="112">
                  <c:v>7.9</c:v>
                </c:pt>
                <c:pt idx="113">
                  <c:v>8.1999999999999993</c:v>
                </c:pt>
                <c:pt idx="114">
                  <c:v>7.9</c:v>
                </c:pt>
                <c:pt idx="115">
                  <c:v>8.4</c:v>
                </c:pt>
                <c:pt idx="116">
                  <c:v>8.1999999999999993</c:v>
                </c:pt>
                <c:pt idx="117">
                  <c:v>8.4</c:v>
                </c:pt>
                <c:pt idx="118">
                  <c:v>8.1999999999999993</c:v>
                </c:pt>
                <c:pt idx="119">
                  <c:v>8.5</c:v>
                </c:pt>
                <c:pt idx="120">
                  <c:v>8.4</c:v>
                </c:pt>
                <c:pt idx="121">
                  <c:v>8.6999999999999993</c:v>
                </c:pt>
                <c:pt idx="122">
                  <c:v>8.1</c:v>
                </c:pt>
                <c:pt idx="123">
                  <c:v>8.1</c:v>
                </c:pt>
                <c:pt idx="124">
                  <c:v>8.4</c:v>
                </c:pt>
                <c:pt idx="125">
                  <c:v>8</c:v>
                </c:pt>
                <c:pt idx="126">
                  <c:v>8</c:v>
                </c:pt>
                <c:pt idx="127">
                  <c:v>7.9</c:v>
                </c:pt>
                <c:pt idx="128">
                  <c:v>7.8</c:v>
                </c:pt>
                <c:pt idx="129">
                  <c:v>7.6</c:v>
                </c:pt>
                <c:pt idx="130">
                  <c:v>8</c:v>
                </c:pt>
                <c:pt idx="131">
                  <c:v>7.7</c:v>
                </c:pt>
                <c:pt idx="132">
                  <c:v>7.7</c:v>
                </c:pt>
                <c:pt idx="133">
                  <c:v>7.5</c:v>
                </c:pt>
                <c:pt idx="134">
                  <c:v>7.5</c:v>
                </c:pt>
                <c:pt idx="135">
                  <c:v>7.7</c:v>
                </c:pt>
                <c:pt idx="136">
                  <c:v>7.8</c:v>
                </c:pt>
                <c:pt idx="137">
                  <c:v>8</c:v>
                </c:pt>
                <c:pt idx="138">
                  <c:v>7.8</c:v>
                </c:pt>
                <c:pt idx="139">
                  <c:v>7.5</c:v>
                </c:pt>
                <c:pt idx="140">
                  <c:v>7.6</c:v>
                </c:pt>
                <c:pt idx="141">
                  <c:v>8</c:v>
                </c:pt>
                <c:pt idx="142">
                  <c:v>7.6</c:v>
                </c:pt>
                <c:pt idx="143">
                  <c:v>7.8</c:v>
                </c:pt>
                <c:pt idx="144">
                  <c:v>8</c:v>
                </c:pt>
                <c:pt idx="145">
                  <c:v>9.4</c:v>
                </c:pt>
                <c:pt idx="146">
                  <c:v>8.1999999999999993</c:v>
                </c:pt>
                <c:pt idx="147">
                  <c:v>7.4</c:v>
                </c:pt>
                <c:pt idx="148">
                  <c:v>7.1</c:v>
                </c:pt>
                <c:pt idx="149">
                  <c:v>6.9</c:v>
                </c:pt>
                <c:pt idx="150">
                  <c:v>7</c:v>
                </c:pt>
                <c:pt idx="151">
                  <c:v>6.7</c:v>
                </c:pt>
                <c:pt idx="152">
                  <c:v>7</c:v>
                </c:pt>
                <c:pt idx="153">
                  <c:v>6.2</c:v>
                </c:pt>
                <c:pt idx="154">
                  <c:v>6.5</c:v>
                </c:pt>
                <c:pt idx="155">
                  <c:v>5.8</c:v>
                </c:pt>
                <c:pt idx="156">
                  <c:v>4.9000000000000004</c:v>
                </c:pt>
                <c:pt idx="157">
                  <c:v>5.9</c:v>
                </c:pt>
                <c:pt idx="158">
                  <c:v>6.4</c:v>
                </c:pt>
                <c:pt idx="159">
                  <c:v>5.7</c:v>
                </c:pt>
                <c:pt idx="160">
                  <c:v>5.3</c:v>
                </c:pt>
                <c:pt idx="161">
                  <c:v>5.7</c:v>
                </c:pt>
                <c:pt idx="162">
                  <c:v>5.3</c:v>
                </c:pt>
                <c:pt idx="163">
                  <c:v>5.2</c:v>
                </c:pt>
                <c:pt idx="164">
                  <c:v>5.4</c:v>
                </c:pt>
                <c:pt idx="165">
                  <c:v>5.6</c:v>
                </c:pt>
                <c:pt idx="166">
                  <c:v>5.5</c:v>
                </c:pt>
                <c:pt idx="167">
                  <c:v>5.8</c:v>
                </c:pt>
                <c:pt idx="168">
                  <c:v>5.6</c:v>
                </c:pt>
                <c:pt idx="169">
                  <c:v>5.5</c:v>
                </c:pt>
                <c:pt idx="170">
                  <c:v>5.4</c:v>
                </c:pt>
                <c:pt idx="171">
                  <c:v>5.5</c:v>
                </c:pt>
                <c:pt idx="172">
                  <c:v>5.7</c:v>
                </c:pt>
                <c:pt idx="173">
                  <c:v>6.1</c:v>
                </c:pt>
                <c:pt idx="174">
                  <c:v>6.3</c:v>
                </c:pt>
                <c:pt idx="175">
                  <c:v>6.4</c:v>
                </c:pt>
                <c:pt idx="176">
                  <c:v>6.4</c:v>
                </c:pt>
                <c:pt idx="177">
                  <c:v>6.1</c:v>
                </c:pt>
                <c:pt idx="178">
                  <c:v>6.3</c:v>
                </c:pt>
                <c:pt idx="179">
                  <c:v>6.5</c:v>
                </c:pt>
                <c:pt idx="180">
                  <c:v>7</c:v>
                </c:pt>
                <c:pt idx="181">
                  <c:v>7</c:v>
                </c:pt>
                <c:pt idx="182">
                  <c:v>7.1</c:v>
                </c:pt>
                <c:pt idx="183">
                  <c:v>7.4</c:v>
                </c:pt>
                <c:pt idx="184">
                  <c:v>7.3</c:v>
                </c:pt>
                <c:pt idx="185">
                  <c:v>6.6</c:v>
                </c:pt>
                <c:pt idx="186">
                  <c:v>6.8</c:v>
                </c:pt>
                <c:pt idx="187">
                  <c:v>6.8</c:v>
                </c:pt>
                <c:pt idx="188">
                  <c:v>6.9</c:v>
                </c:pt>
                <c:pt idx="189">
                  <c:v>6.8</c:v>
                </c:pt>
                <c:pt idx="190">
                  <c:v>7.5</c:v>
                </c:pt>
                <c:pt idx="191">
                  <c:v>6.9</c:v>
                </c:pt>
                <c:pt idx="192">
                  <c:v>6.8</c:v>
                </c:pt>
                <c:pt idx="193">
                  <c:v>6.9</c:v>
                </c:pt>
                <c:pt idx="194">
                  <c:v>6.9</c:v>
                </c:pt>
                <c:pt idx="195">
                  <c:v>7.6</c:v>
                </c:pt>
                <c:pt idx="196">
                  <c:v>7.5</c:v>
                </c:pt>
                <c:pt idx="197">
                  <c:v>6.9</c:v>
                </c:pt>
                <c:pt idx="198">
                  <c:v>6.6</c:v>
                </c:pt>
                <c:pt idx="199">
                  <c:v>6.7</c:v>
                </c:pt>
                <c:pt idx="200">
                  <c:v>6.6</c:v>
                </c:pt>
                <c:pt idx="201">
                  <c:v>6.3</c:v>
                </c:pt>
                <c:pt idx="202">
                  <c:v>6.4</c:v>
                </c:pt>
                <c:pt idx="203">
                  <c:v>6.1</c:v>
                </c:pt>
                <c:pt idx="204">
                  <c:v>6.2</c:v>
                </c:pt>
                <c:pt idx="205">
                  <c:v>6</c:v>
                </c:pt>
                <c:pt idx="206">
                  <c:v>6.1</c:v>
                </c:pt>
                <c:pt idx="207">
                  <c:v>5.7</c:v>
                </c:pt>
                <c:pt idx="208">
                  <c:v>4.7</c:v>
                </c:pt>
                <c:pt idx="209">
                  <c:v>5.0999999999999996</c:v>
                </c:pt>
                <c:pt idx="210">
                  <c:v>6</c:v>
                </c:pt>
                <c:pt idx="211">
                  <c:v>6.9</c:v>
                </c:pt>
                <c:pt idx="212">
                  <c:v>5.9</c:v>
                </c:pt>
                <c:pt idx="213">
                  <c:v>6.4</c:v>
                </c:pt>
                <c:pt idx="214">
                  <c:v>6.7</c:v>
                </c:pt>
                <c:pt idx="215">
                  <c:v>5.8</c:v>
                </c:pt>
                <c:pt idx="216">
                  <c:v>5.6</c:v>
                </c:pt>
                <c:pt idx="217">
                  <c:v>5.2</c:v>
                </c:pt>
                <c:pt idx="218">
                  <c:v>4.9000000000000004</c:v>
                </c:pt>
                <c:pt idx="219">
                  <c:v>4.9000000000000004</c:v>
                </c:pt>
                <c:pt idx="220">
                  <c:v>4.9000000000000004</c:v>
                </c:pt>
                <c:pt idx="221">
                  <c:v>4.7</c:v>
                </c:pt>
                <c:pt idx="222">
                  <c:v>5</c:v>
                </c:pt>
                <c:pt idx="223">
                  <c:v>5</c:v>
                </c:pt>
                <c:pt idx="224">
                  <c:v>5.2</c:v>
                </c:pt>
                <c:pt idx="225">
                  <c:v>5.3</c:v>
                </c:pt>
                <c:pt idx="226">
                  <c:v>5.7</c:v>
                </c:pt>
                <c:pt idx="227">
                  <c:v>5.5</c:v>
                </c:pt>
                <c:pt idx="228">
                  <c:v>5.7</c:v>
                </c:pt>
                <c:pt idx="229">
                  <c:v>5</c:v>
                </c:pt>
                <c:pt idx="230">
                  <c:v>5</c:v>
                </c:pt>
                <c:pt idx="231">
                  <c:v>5.3</c:v>
                </c:pt>
                <c:pt idx="232">
                  <c:v>5.7</c:v>
                </c:pt>
                <c:pt idx="233">
                  <c:v>5.9</c:v>
                </c:pt>
                <c:pt idx="234">
                  <c:v>5.6</c:v>
                </c:pt>
                <c:pt idx="235">
                  <c:v>5.2</c:v>
                </c:pt>
                <c:pt idx="236">
                  <c:v>5.0999999999999996</c:v>
                </c:pt>
                <c:pt idx="237">
                  <c:v>4.7</c:v>
                </c:pt>
                <c:pt idx="238">
                  <c:v>4.7</c:v>
                </c:pt>
                <c:pt idx="239">
                  <c:v>4.7</c:v>
                </c:pt>
                <c:pt idx="240">
                  <c:v>4.5999999999999996</c:v>
                </c:pt>
                <c:pt idx="241">
                  <c:v>4.5999999999999996</c:v>
                </c:pt>
                <c:pt idx="242">
                  <c:v>4.5</c:v>
                </c:pt>
                <c:pt idx="243">
                  <c:v>4.3</c:v>
                </c:pt>
                <c:pt idx="244">
                  <c:v>4.5999999999999996</c:v>
                </c:pt>
                <c:pt idx="245">
                  <c:v>4.4000000000000004</c:v>
                </c:pt>
                <c:pt idx="246">
                  <c:v>4.4000000000000004</c:v>
                </c:pt>
                <c:pt idx="247">
                  <c:v>4.5</c:v>
                </c:pt>
                <c:pt idx="248">
                  <c:v>4.0999999999999996</c:v>
                </c:pt>
                <c:pt idx="249">
                  <c:v>4.0999999999999996</c:v>
                </c:pt>
                <c:pt idx="250">
                  <c:v>4.2</c:v>
                </c:pt>
                <c:pt idx="251">
                  <c:v>4.4000000000000004</c:v>
                </c:pt>
                <c:pt idx="252">
                  <c:v>4.5</c:v>
                </c:pt>
                <c:pt idx="253">
                  <c:v>4.7</c:v>
                </c:pt>
                <c:pt idx="254">
                  <c:v>5.2</c:v>
                </c:pt>
                <c:pt idx="255">
                  <c:v>5.7</c:v>
                </c:pt>
                <c:pt idx="256">
                  <c:v>6</c:v>
                </c:pt>
                <c:pt idx="257">
                  <c:v>6.2</c:v>
                </c:pt>
                <c:pt idx="258">
                  <c:v>6.5</c:v>
                </c:pt>
                <c:pt idx="259">
                  <c:v>6.5</c:v>
                </c:pt>
                <c:pt idx="260">
                  <c:v>5.4</c:v>
                </c:pt>
                <c:pt idx="261">
                  <c:v>5.5</c:v>
                </c:pt>
                <c:pt idx="262">
                  <c:v>5.7</c:v>
                </c:pt>
                <c:pt idx="263">
                  <c:v>5.7</c:v>
                </c:pt>
                <c:pt idx="264">
                  <c:v>6.4</c:v>
                </c:pt>
                <c:pt idx="265">
                  <c:v>6.9</c:v>
                </c:pt>
                <c:pt idx="266">
                  <c:v>7.5</c:v>
                </c:pt>
                <c:pt idx="267">
                  <c:v>7.3</c:v>
                </c:pt>
                <c:pt idx="268">
                  <c:v>7.3</c:v>
                </c:pt>
                <c:pt idx="269">
                  <c:v>7.7</c:v>
                </c:pt>
                <c:pt idx="270">
                  <c:v>8.1999999999999993</c:v>
                </c:pt>
                <c:pt idx="271">
                  <c:v>9</c:v>
                </c:pt>
                <c:pt idx="272">
                  <c:v>8.5</c:v>
                </c:pt>
                <c:pt idx="273">
                  <c:v>8.5</c:v>
                </c:pt>
                <c:pt idx="274">
                  <c:v>8.5</c:v>
                </c:pt>
                <c:pt idx="275">
                  <c:v>8.4</c:v>
                </c:pt>
                <c:pt idx="276">
                  <c:v>8.6999999999999993</c:v>
                </c:pt>
                <c:pt idx="277">
                  <c:v>8.4</c:v>
                </c:pt>
                <c:pt idx="278">
                  <c:v>8.1999999999999993</c:v>
                </c:pt>
                <c:pt idx="279">
                  <c:v>8.1</c:v>
                </c:pt>
                <c:pt idx="280">
                  <c:v>8.1999999999999993</c:v>
                </c:pt>
                <c:pt idx="281">
                  <c:v>7.7</c:v>
                </c:pt>
                <c:pt idx="282">
                  <c:v>7.4</c:v>
                </c:pt>
                <c:pt idx="283">
                  <c:v>7.4</c:v>
                </c:pt>
                <c:pt idx="284">
                  <c:v>7.5</c:v>
                </c:pt>
                <c:pt idx="285">
                  <c:v>7</c:v>
                </c:pt>
                <c:pt idx="286">
                  <c:v>7.2</c:v>
                </c:pt>
                <c:pt idx="287">
                  <c:v>6.7</c:v>
                </c:pt>
                <c:pt idx="288">
                  <c:v>6.7</c:v>
                </c:pt>
                <c:pt idx="289">
                  <c:v>6.8</c:v>
                </c:pt>
                <c:pt idx="290">
                  <c:v>6.6</c:v>
                </c:pt>
                <c:pt idx="291">
                  <c:v>6.8</c:v>
                </c:pt>
                <c:pt idx="292">
                  <c:v>6.6</c:v>
                </c:pt>
                <c:pt idx="293">
                  <c:v>6.4</c:v>
                </c:pt>
                <c:pt idx="294">
                  <c:v>6.9</c:v>
                </c:pt>
                <c:pt idx="295">
                  <c:v>7.2</c:v>
                </c:pt>
                <c:pt idx="296">
                  <c:v>6.7</c:v>
                </c:pt>
                <c:pt idx="297">
                  <c:v>6.8</c:v>
                </c:pt>
                <c:pt idx="298">
                  <c:v>6.5</c:v>
                </c:pt>
                <c:pt idx="299">
                  <c:v>6</c:v>
                </c:pt>
                <c:pt idx="300">
                  <c:v>6.6</c:v>
                </c:pt>
                <c:pt idx="301">
                  <c:v>6.1</c:v>
                </c:pt>
                <c:pt idx="302">
                  <c:v>6.4</c:v>
                </c:pt>
                <c:pt idx="303">
                  <c:v>6.8</c:v>
                </c:pt>
                <c:pt idx="304">
                  <c:v>6.6</c:v>
                </c:pt>
                <c:pt idx="305">
                  <c:v>6.4</c:v>
                </c:pt>
                <c:pt idx="306">
                  <c:v>6.5</c:v>
                </c:pt>
                <c:pt idx="307">
                  <c:v>6.2</c:v>
                </c:pt>
                <c:pt idx="308">
                  <c:v>5.7</c:v>
                </c:pt>
                <c:pt idx="309">
                  <c:v>5.6</c:v>
                </c:pt>
                <c:pt idx="310">
                  <c:v>5.6</c:v>
                </c:pt>
                <c:pt idx="311">
                  <c:v>5.9</c:v>
                </c:pt>
                <c:pt idx="312">
                  <c:v>5.2</c:v>
                </c:pt>
                <c:pt idx="313">
                  <c:v>5</c:v>
                </c:pt>
                <c:pt idx="314">
                  <c:v>5.2</c:v>
                </c:pt>
                <c:pt idx="315">
                  <c:v>5.2</c:v>
                </c:pt>
                <c:pt idx="316">
                  <c:v>5.7</c:v>
                </c:pt>
                <c:pt idx="317">
                  <c:v>6.1</c:v>
                </c:pt>
                <c:pt idx="318">
                  <c:v>6.3</c:v>
                </c:pt>
                <c:pt idx="319">
                  <c:v>6.4</c:v>
                </c:pt>
                <c:pt idx="320">
                  <c:v>6.7</c:v>
                </c:pt>
                <c:pt idx="321">
                  <c:v>7.3</c:v>
                </c:pt>
                <c:pt idx="322">
                  <c:v>7.1</c:v>
                </c:pt>
                <c:pt idx="323">
                  <c:v>7</c:v>
                </c:pt>
                <c:pt idx="324">
                  <c:v>7</c:v>
                </c:pt>
                <c:pt idx="325">
                  <c:v>6.5</c:v>
                </c:pt>
                <c:pt idx="326">
                  <c:v>6.3</c:v>
                </c:pt>
                <c:pt idx="327">
                  <c:v>6.6</c:v>
                </c:pt>
                <c:pt idx="328">
                  <c:v>6.5</c:v>
                </c:pt>
                <c:pt idx="329">
                  <c:v>6.7</c:v>
                </c:pt>
                <c:pt idx="330">
                  <c:v>6.5</c:v>
                </c:pt>
                <c:pt idx="331">
                  <c:v>6.5</c:v>
                </c:pt>
                <c:pt idx="332">
                  <c:v>6.8</c:v>
                </c:pt>
                <c:pt idx="333">
                  <c:v>6.7</c:v>
                </c:pt>
                <c:pt idx="334">
                  <c:v>7.1</c:v>
                </c:pt>
                <c:pt idx="335">
                  <c:v>6.8</c:v>
                </c:pt>
                <c:pt idx="336">
                  <c:v>7</c:v>
                </c:pt>
                <c:pt idx="337">
                  <c:v>6.5</c:v>
                </c:pt>
                <c:pt idx="338">
                  <c:v>6.7</c:v>
                </c:pt>
                <c:pt idx="339">
                  <c:v>6.3</c:v>
                </c:pt>
                <c:pt idx="340">
                  <c:v>6.1</c:v>
                </c:pt>
                <c:pt idx="341">
                  <c:v>6.3</c:v>
                </c:pt>
                <c:pt idx="342">
                  <c:v>6.4</c:v>
                </c:pt>
                <c:pt idx="343">
                  <c:v>6.3</c:v>
                </c:pt>
                <c:pt idx="344">
                  <c:v>6.2</c:v>
                </c:pt>
                <c:pt idx="345">
                  <c:v>6.5</c:v>
                </c:pt>
                <c:pt idx="346">
                  <c:v>6.3</c:v>
                </c:pt>
                <c:pt idx="347">
                  <c:v>6.1</c:v>
                </c:pt>
                <c:pt idx="348">
                  <c:v>6.4</c:v>
                </c:pt>
                <c:pt idx="349">
                  <c:v>6.5</c:v>
                </c:pt>
                <c:pt idx="350">
                  <c:v>6.5</c:v>
                </c:pt>
                <c:pt idx="351">
                  <c:v>7.1</c:v>
                </c:pt>
                <c:pt idx="352">
                  <c:v>7.3</c:v>
                </c:pt>
                <c:pt idx="353">
                  <c:v>7.1</c:v>
                </c:pt>
                <c:pt idx="354">
                  <c:v>7</c:v>
                </c:pt>
                <c:pt idx="355">
                  <c:v>7.6</c:v>
                </c:pt>
                <c:pt idx="356">
                  <c:v>7.8</c:v>
                </c:pt>
                <c:pt idx="357">
                  <c:v>7.7</c:v>
                </c:pt>
                <c:pt idx="358">
                  <c:v>7.3</c:v>
                </c:pt>
                <c:pt idx="359">
                  <c:v>7.9</c:v>
                </c:pt>
                <c:pt idx="360">
                  <c:v>7.4</c:v>
                </c:pt>
                <c:pt idx="361">
                  <c:v>7.6</c:v>
                </c:pt>
                <c:pt idx="362">
                  <c:v>7.9</c:v>
                </c:pt>
                <c:pt idx="363">
                  <c:v>7.6</c:v>
                </c:pt>
                <c:pt idx="364">
                  <c:v>7.6</c:v>
                </c:pt>
                <c:pt idx="365">
                  <c:v>8.4</c:v>
                </c:pt>
                <c:pt idx="366">
                  <c:v>9.1999999999999993</c:v>
                </c:pt>
                <c:pt idx="367">
                  <c:v>8.3000000000000007</c:v>
                </c:pt>
                <c:pt idx="368">
                  <c:v>7.9</c:v>
                </c:pt>
                <c:pt idx="369">
                  <c:v>7.8</c:v>
                </c:pt>
                <c:pt idx="370">
                  <c:v>7.7</c:v>
                </c:pt>
                <c:pt idx="371">
                  <c:v>7.7</c:v>
                </c:pt>
                <c:pt idx="372">
                  <c:v>7.3</c:v>
                </c:pt>
                <c:pt idx="373">
                  <c:v>7.4</c:v>
                </c:pt>
                <c:pt idx="374">
                  <c:v>7.2</c:v>
                </c:pt>
                <c:pt idx="375">
                  <c:v>7.1</c:v>
                </c:pt>
                <c:pt idx="376">
                  <c:v>7.8</c:v>
                </c:pt>
                <c:pt idx="377">
                  <c:v>9.5</c:v>
                </c:pt>
                <c:pt idx="378">
                  <c:v>7.6</c:v>
                </c:pt>
                <c:pt idx="379">
                  <c:v>6.6</c:v>
                </c:pt>
                <c:pt idx="380">
                  <c:v>6.4</c:v>
                </c:pt>
                <c:pt idx="381">
                  <c:v>6.2</c:v>
                </c:pt>
                <c:pt idx="382">
                  <c:v>6.4</c:v>
                </c:pt>
                <c:pt idx="383">
                  <c:v>6.3</c:v>
                </c:pt>
                <c:pt idx="384">
                  <c:v>6.8</c:v>
                </c:pt>
                <c:pt idx="385">
                  <c:v>6.6</c:v>
                </c:pt>
                <c:pt idx="386">
                  <c:v>7.1</c:v>
                </c:pt>
                <c:pt idx="387">
                  <c:v>7.9</c:v>
                </c:pt>
                <c:pt idx="388">
                  <c:v>6.1</c:v>
                </c:pt>
                <c:pt idx="389">
                  <c:v>6.5</c:v>
                </c:pt>
                <c:pt idx="390">
                  <c:v>5.2</c:v>
                </c:pt>
                <c:pt idx="391">
                  <c:v>5.3</c:v>
                </c:pt>
                <c:pt idx="392">
                  <c:v>4.9000000000000004</c:v>
                </c:pt>
                <c:pt idx="393">
                  <c:v>4.7</c:v>
                </c:pt>
                <c:pt idx="394">
                  <c:v>4.7</c:v>
                </c:pt>
                <c:pt idx="395">
                  <c:v>4.7</c:v>
                </c:pt>
                <c:pt idx="396">
                  <c:v>6</c:v>
                </c:pt>
                <c:pt idx="397">
                  <c:v>6.4</c:v>
                </c:pt>
                <c:pt idx="398">
                  <c:v>6.1</c:v>
                </c:pt>
                <c:pt idx="399">
                  <c:v>5.7</c:v>
                </c:pt>
                <c:pt idx="400">
                  <c:v>5.6</c:v>
                </c:pt>
                <c:pt idx="401">
                  <c:v>5</c:v>
                </c:pt>
                <c:pt idx="402">
                  <c:v>5.0999999999999996</c:v>
                </c:pt>
                <c:pt idx="403">
                  <c:v>5.5</c:v>
                </c:pt>
                <c:pt idx="404">
                  <c:v>5.3</c:v>
                </c:pt>
                <c:pt idx="405">
                  <c:v>5.5</c:v>
                </c:pt>
                <c:pt idx="406">
                  <c:v>4.8</c:v>
                </c:pt>
                <c:pt idx="407">
                  <c:v>5.2</c:v>
                </c:pt>
                <c:pt idx="408">
                  <c:v>5.2</c:v>
                </c:pt>
                <c:pt idx="409">
                  <c:v>4.9000000000000004</c:v>
                </c:pt>
                <c:pt idx="410">
                  <c:v>4.5999999999999996</c:v>
                </c:pt>
                <c:pt idx="411">
                  <c:v>4.8</c:v>
                </c:pt>
                <c:pt idx="412">
                  <c:v>4.8</c:v>
                </c:pt>
                <c:pt idx="413">
                  <c:v>5</c:v>
                </c:pt>
                <c:pt idx="414">
                  <c:v>4.5999999999999996</c:v>
                </c:pt>
                <c:pt idx="415">
                  <c:v>4.0999999999999996</c:v>
                </c:pt>
                <c:pt idx="416">
                  <c:v>4.0999999999999996</c:v>
                </c:pt>
                <c:pt idx="417">
                  <c:v>3.8</c:v>
                </c:pt>
                <c:pt idx="418">
                  <c:v>4.5</c:v>
                </c:pt>
                <c:pt idx="419">
                  <c:v>4.5999999999999996</c:v>
                </c:pt>
                <c:pt idx="420">
                  <c:v>4.7</c:v>
                </c:pt>
                <c:pt idx="421">
                  <c:v>5.9</c:v>
                </c:pt>
                <c:pt idx="422">
                  <c:v>6.2</c:v>
                </c:pt>
                <c:pt idx="423">
                  <c:v>5.4</c:v>
                </c:pt>
                <c:pt idx="424">
                  <c:v>5.3</c:v>
                </c:pt>
                <c:pt idx="425">
                  <c:v>6.4</c:v>
                </c:pt>
                <c:pt idx="426">
                  <c:v>5.9</c:v>
                </c:pt>
                <c:pt idx="427">
                  <c:v>6.4</c:v>
                </c:pt>
                <c:pt idx="428">
                  <c:v>6.1</c:v>
                </c:pt>
                <c:pt idx="429">
                  <c:v>3.2</c:v>
                </c:pt>
                <c:pt idx="430">
                  <c:v>3.3</c:v>
                </c:pt>
                <c:pt idx="431">
                  <c:v>2.7</c:v>
                </c:pt>
                <c:pt idx="432">
                  <c:v>2.8</c:v>
                </c:pt>
                <c:pt idx="433">
                  <c:v>2.9</c:v>
                </c:pt>
                <c:pt idx="434">
                  <c:v>3</c:v>
                </c:pt>
                <c:pt idx="435">
                  <c:v>2.9</c:v>
                </c:pt>
                <c:pt idx="436">
                  <c:v>3.2</c:v>
                </c:pt>
                <c:pt idx="437">
                  <c:v>3.4</c:v>
                </c:pt>
                <c:pt idx="438">
                  <c:v>3.5</c:v>
                </c:pt>
                <c:pt idx="439">
                  <c:v>3.1</c:v>
                </c:pt>
                <c:pt idx="440">
                  <c:v>2.8</c:v>
                </c:pt>
                <c:pt idx="441">
                  <c:v>3.1</c:v>
                </c:pt>
                <c:pt idx="442">
                  <c:v>3.2</c:v>
                </c:pt>
                <c:pt idx="443">
                  <c:v>3.4</c:v>
                </c:pt>
                <c:pt idx="444">
                  <c:v>3</c:v>
                </c:pt>
                <c:pt idx="445">
                  <c:v>3</c:v>
                </c:pt>
                <c:pt idx="446">
                  <c:v>3.2</c:v>
                </c:pt>
                <c:pt idx="447">
                  <c:v>3.1</c:v>
                </c:pt>
                <c:pt idx="448">
                  <c:v>2.7</c:v>
                </c:pt>
                <c:pt idx="449">
                  <c:v>2.7</c:v>
                </c:pt>
                <c:pt idx="450">
                  <c:v>2.6</c:v>
                </c:pt>
                <c:pt idx="451">
                  <c:v>2.6</c:v>
                </c:pt>
                <c:pt idx="452">
                  <c:v>2.2000000000000002</c:v>
                </c:pt>
                <c:pt idx="453">
                  <c:v>2.2999999999999998</c:v>
                </c:pt>
                <c:pt idx="454">
                  <c:v>2.2000000000000002</c:v>
                </c:pt>
                <c:pt idx="455">
                  <c:v>2.2000000000000002</c:v>
                </c:pt>
                <c:pt idx="456">
                  <c:v>2.2000000000000002</c:v>
                </c:pt>
                <c:pt idx="457">
                  <c:v>2</c:v>
                </c:pt>
                <c:pt idx="458">
                  <c:v>1.9</c:v>
                </c:pt>
                <c:pt idx="459">
                  <c:v>2.1</c:v>
                </c:pt>
                <c:pt idx="460">
                  <c:v>2.1</c:v>
                </c:pt>
                <c:pt idx="461">
                  <c:v>2</c:v>
                </c:pt>
                <c:pt idx="462">
                  <c:v>1.9</c:v>
                </c:pt>
                <c:pt idx="463">
                  <c:v>1.9</c:v>
                </c:pt>
                <c:pt idx="464">
                  <c:v>1.8</c:v>
                </c:pt>
                <c:pt idx="465">
                  <c:v>1.7</c:v>
                </c:pt>
                <c:pt idx="466">
                  <c:v>1.8</c:v>
                </c:pt>
                <c:pt idx="467">
                  <c:v>1.9</c:v>
                </c:pt>
                <c:pt idx="468">
                  <c:v>2</c:v>
                </c:pt>
                <c:pt idx="469">
                  <c:v>1.7</c:v>
                </c:pt>
                <c:pt idx="470">
                  <c:v>1.6</c:v>
                </c:pt>
                <c:pt idx="471">
                  <c:v>2.1</c:v>
                </c:pt>
                <c:pt idx="472">
                  <c:v>2.2000000000000002</c:v>
                </c:pt>
                <c:pt idx="473">
                  <c:v>2.2000000000000002</c:v>
                </c:pt>
                <c:pt idx="474">
                  <c:v>2.2999999999999998</c:v>
                </c:pt>
                <c:pt idx="475">
                  <c:v>2.4</c:v>
                </c:pt>
                <c:pt idx="476">
                  <c:v>2.7</c:v>
                </c:pt>
                <c:pt idx="477">
                  <c:v>2.9</c:v>
                </c:pt>
                <c:pt idx="478">
                  <c:v>3</c:v>
                </c:pt>
                <c:pt idx="479">
                  <c:v>2.7</c:v>
                </c:pt>
                <c:pt idx="480">
                  <c:v>3.2</c:v>
                </c:pt>
                <c:pt idx="481">
                  <c:v>3.4</c:v>
                </c:pt>
                <c:pt idx="482">
                  <c:v>3.7</c:v>
                </c:pt>
                <c:pt idx="483">
                  <c:v>3.6</c:v>
                </c:pt>
                <c:pt idx="484">
                  <c:v>3.6</c:v>
                </c:pt>
                <c:pt idx="485">
                  <c:v>3.5</c:v>
                </c:pt>
                <c:pt idx="486">
                  <c:v>3.9</c:v>
                </c:pt>
                <c:pt idx="487">
                  <c:v>3.8</c:v>
                </c:pt>
                <c:pt idx="488">
                  <c:v>3.9</c:v>
                </c:pt>
                <c:pt idx="489">
                  <c:v>4</c:v>
                </c:pt>
                <c:pt idx="490">
                  <c:v>3.7</c:v>
                </c:pt>
                <c:pt idx="491">
                  <c:v>3.9</c:v>
                </c:pt>
                <c:pt idx="492">
                  <c:v>3.8</c:v>
                </c:pt>
                <c:pt idx="493">
                  <c:v>3.9</c:v>
                </c:pt>
                <c:pt idx="494">
                  <c:v>3.6</c:v>
                </c:pt>
                <c:pt idx="495">
                  <c:v>3.3</c:v>
                </c:pt>
                <c:pt idx="496">
                  <c:v>3.5</c:v>
                </c:pt>
                <c:pt idx="497">
                  <c:v>3.3</c:v>
                </c:pt>
                <c:pt idx="498">
                  <c:v>3.5</c:v>
                </c:pt>
                <c:pt idx="499">
                  <c:v>3.4</c:v>
                </c:pt>
                <c:pt idx="500">
                  <c:v>3.2</c:v>
                </c:pt>
                <c:pt idx="501">
                  <c:v>3.2</c:v>
                </c:pt>
                <c:pt idx="502">
                  <c:v>3.1</c:v>
                </c:pt>
                <c:pt idx="503">
                  <c:v>3.2</c:v>
                </c:pt>
                <c:pt idx="504">
                  <c:v>2.5</c:v>
                </c:pt>
                <c:pt idx="505">
                  <c:v>3.3</c:v>
                </c:pt>
                <c:pt idx="506">
                  <c:v>2.9</c:v>
                </c:pt>
                <c:pt idx="507">
                  <c:v>3.4</c:v>
                </c:pt>
                <c:pt idx="508">
                  <c:v>3.4</c:v>
                </c:pt>
                <c:pt idx="509">
                  <c:v>3.4</c:v>
                </c:pt>
                <c:pt idx="510">
                  <c:v>3.3</c:v>
                </c:pt>
                <c:pt idx="511">
                  <c:v>3.1</c:v>
                </c:pt>
                <c:pt idx="512">
                  <c:v>3.2</c:v>
                </c:pt>
                <c:pt idx="513">
                  <c:v>3.1</c:v>
                </c:pt>
                <c:pt idx="514">
                  <c:v>3.2</c:v>
                </c:pt>
                <c:pt idx="515">
                  <c:v>3.4</c:v>
                </c:pt>
                <c:pt idx="516">
                  <c:v>3.6</c:v>
                </c:pt>
                <c:pt idx="517">
                  <c:v>3</c:v>
                </c:pt>
                <c:pt idx="518">
                  <c:v>3.4</c:v>
                </c:pt>
                <c:pt idx="519">
                  <c:v>3.4</c:v>
                </c:pt>
                <c:pt idx="520">
                  <c:v>3.6</c:v>
                </c:pt>
                <c:pt idx="521">
                  <c:v>3.3</c:v>
                </c:pt>
                <c:pt idx="522">
                  <c:v>3.1</c:v>
                </c:pt>
                <c:pt idx="523">
                  <c:v>3.8</c:v>
                </c:pt>
                <c:pt idx="524">
                  <c:v>4.4000000000000004</c:v>
                </c:pt>
                <c:pt idx="525">
                  <c:v>4.5</c:v>
                </c:pt>
                <c:pt idx="526">
                  <c:v>4.5</c:v>
                </c:pt>
                <c:pt idx="527">
                  <c:v>5</c:v>
                </c:pt>
                <c:pt idx="528">
                  <c:v>5.0999999999999996</c:v>
                </c:pt>
                <c:pt idx="529">
                  <c:v>5.3</c:v>
                </c:pt>
                <c:pt idx="530">
                  <c:v>5.2</c:v>
                </c:pt>
                <c:pt idx="531">
                  <c:v>5.6</c:v>
                </c:pt>
                <c:pt idx="532">
                  <c:v>6.4</c:v>
                </c:pt>
                <c:pt idx="533">
                  <c:v>6.6</c:v>
                </c:pt>
                <c:pt idx="534">
                  <c:v>6.8</c:v>
                </c:pt>
                <c:pt idx="535">
                  <c:v>7.4</c:v>
                </c:pt>
                <c:pt idx="536">
                  <c:v>8.5</c:v>
                </c:pt>
                <c:pt idx="537">
                  <c:v>9.3000000000000007</c:v>
                </c:pt>
                <c:pt idx="538">
                  <c:v>9.3000000000000007</c:v>
                </c:pt>
                <c:pt idx="539">
                  <c:v>10.8</c:v>
                </c:pt>
                <c:pt idx="540">
                  <c:v>10.3</c:v>
                </c:pt>
                <c:pt idx="541">
                  <c:v>9.4</c:v>
                </c:pt>
                <c:pt idx="542">
                  <c:v>8.6999999999999993</c:v>
                </c:pt>
                <c:pt idx="543">
                  <c:v>8.1999999999999993</c:v>
                </c:pt>
                <c:pt idx="544">
                  <c:v>8.1</c:v>
                </c:pt>
              </c:numCache>
            </c:numRef>
          </c:val>
          <c:smooth val="0"/>
          <c:extLst>
            <c:ext xmlns:c16="http://schemas.microsoft.com/office/drawing/2014/chart" uri="{C3380CC4-5D6E-409C-BE32-E72D297353CC}">
              <c16:uniqueId val="{00000000-E2F8-4CF8-B802-9FE95D97ED09}"/>
            </c:ext>
          </c:extLst>
        </c:ser>
        <c:dLbls>
          <c:showLegendKey val="0"/>
          <c:showVal val="0"/>
          <c:showCatName val="0"/>
          <c:showSerName val="0"/>
          <c:showPercent val="0"/>
          <c:showBubbleSize val="0"/>
        </c:dLbls>
        <c:smooth val="0"/>
        <c:axId val="1587523024"/>
        <c:axId val="1424008576"/>
      </c:lineChart>
      <c:dateAx>
        <c:axId val="1587523024"/>
        <c:scaling>
          <c:orientation val="minMax"/>
        </c:scaling>
        <c:delete val="0"/>
        <c:axPos val="b"/>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1424008576"/>
        <c:crosses val="autoZero"/>
        <c:auto val="1"/>
        <c:lblOffset val="100"/>
        <c:baseTimeUnit val="days"/>
        <c:majorUnit val="12"/>
        <c:majorTimeUnit val="months"/>
      </c:dateAx>
      <c:valAx>
        <c:axId val="14240085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1587523024"/>
        <c:crosses val="autoZero"/>
        <c:crossBetween val="between"/>
        <c:dispUnits>
          <c:builtInUnit val="hundreds"/>
        </c:dispUnits>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50000"/>
                  </a:schemeClr>
                </a:solidFill>
                <a:latin typeface="+mj-lt"/>
                <a:ea typeface="+mn-ea"/>
                <a:cs typeface="+mn-cs"/>
              </a:defRPr>
            </a:pPr>
            <a:r>
              <a:rPr lang="en-US" sz="1800">
                <a:solidFill>
                  <a:schemeClr val="tx1">
                    <a:lumMod val="50000"/>
                  </a:schemeClr>
                </a:solidFill>
                <a:latin typeface="+mj-lt"/>
              </a:rPr>
              <a:t>Population</a:t>
            </a:r>
            <a:r>
              <a:rPr lang="en-US" sz="1800" baseline="0">
                <a:solidFill>
                  <a:schemeClr val="tx1">
                    <a:lumMod val="50000"/>
                  </a:schemeClr>
                </a:solidFill>
                <a:latin typeface="+mj-lt"/>
              </a:rPr>
              <a:t> by </a:t>
            </a:r>
            <a:r>
              <a:rPr lang="en-US" sz="1800">
                <a:solidFill>
                  <a:schemeClr val="tx1">
                    <a:lumMod val="50000"/>
                  </a:schemeClr>
                </a:solidFill>
                <a:latin typeface="+mj-lt"/>
              </a:rPr>
              <a:t>Age, 2022 (In Thousands)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50000"/>
                </a:schemeClr>
              </a:solidFill>
              <a:latin typeface="+mj-lt"/>
              <a:ea typeface="+mn-ea"/>
              <a:cs typeface="+mn-cs"/>
            </a:defRPr>
          </a:pPr>
          <a:endParaRPr lang="en-US"/>
        </a:p>
      </c:txPr>
    </c:title>
    <c:autoTitleDeleted val="0"/>
    <c:plotArea>
      <c:layout/>
      <c:barChart>
        <c:barDir val="col"/>
        <c:grouping val="clustered"/>
        <c:varyColors val="0"/>
        <c:ser>
          <c:idx val="1"/>
          <c:order val="1"/>
          <c:spPr>
            <a:solidFill>
              <a:schemeClr val="accent2"/>
            </a:solidFill>
            <a:ln>
              <a:noFill/>
            </a:ln>
            <a:effectLst/>
          </c:spPr>
          <c:invertIfNegative val="0"/>
          <c:val>
            <c:numRef>
              <c:f>'[Copy of HPC 6 21 2022 (002).xlsx]Sheet1 (5)'!$B$129:$CX$129</c:f>
              <c:numCache>
                <c:formatCode>General</c:formatCode>
                <c:ptCount val="101"/>
                <c:pt idx="25" formatCode="0.00">
                  <c:v>6000</c:v>
                </c:pt>
                <c:pt idx="41" formatCode="0.00">
                  <c:v>6000</c:v>
                </c:pt>
                <c:pt idx="57" formatCode="0.00">
                  <c:v>6000</c:v>
                </c:pt>
                <c:pt idx="76" formatCode="0.00">
                  <c:v>6000</c:v>
                </c:pt>
                <c:pt idx="93" formatCode="0.00">
                  <c:v>6000</c:v>
                </c:pt>
              </c:numCache>
            </c:numRef>
          </c:val>
          <c:extLst>
            <c:ext xmlns:c16="http://schemas.microsoft.com/office/drawing/2014/chart" uri="{C3380CC4-5D6E-409C-BE32-E72D297353CC}">
              <c16:uniqueId val="{00000000-9052-410B-996D-63C79AECCC2D}"/>
            </c:ext>
          </c:extLst>
        </c:ser>
        <c:dLbls>
          <c:showLegendKey val="0"/>
          <c:showVal val="0"/>
          <c:showCatName val="0"/>
          <c:showSerName val="0"/>
          <c:showPercent val="0"/>
          <c:showBubbleSize val="0"/>
        </c:dLbls>
        <c:gapWidth val="219"/>
        <c:axId val="687387152"/>
        <c:axId val="1166212144"/>
      </c:barChart>
      <c:lineChart>
        <c:grouping val="standard"/>
        <c:varyColors val="0"/>
        <c:ser>
          <c:idx val="0"/>
          <c:order val="0"/>
          <c:spPr>
            <a:ln w="28575" cap="rnd">
              <a:solidFill>
                <a:schemeClr val="accent1"/>
              </a:solidFill>
              <a:round/>
            </a:ln>
            <a:effectLst/>
          </c:spPr>
          <c:marker>
            <c:symbol val="none"/>
          </c:marker>
          <c:cat>
            <c:numRef>
              <c:f>'[Copy of HPC 6 21 2022 (002).xlsx]Sheet1 (5)'!$B$130:$CX$130</c:f>
              <c:numCache>
                <c:formatCode>0</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'[Copy of HPC 6 21 2022 (002).xlsx]Sheet1 (5)'!$B$128:$CX$128</c:f>
              <c:numCache>
                <c:formatCode>0.00</c:formatCode>
                <c:ptCount val="101"/>
                <c:pt idx="0">
                  <c:v>3539.03</c:v>
                </c:pt>
                <c:pt idx="1">
                  <c:v>3569.11</c:v>
                </c:pt>
                <c:pt idx="2">
                  <c:v>3708.14</c:v>
                </c:pt>
                <c:pt idx="3">
                  <c:v>3772.22</c:v>
                </c:pt>
                <c:pt idx="4">
                  <c:v>3861.19</c:v>
                </c:pt>
                <c:pt idx="5">
                  <c:v>3940.05</c:v>
                </c:pt>
                <c:pt idx="6">
                  <c:v>4044.21</c:v>
                </c:pt>
                <c:pt idx="7">
                  <c:v>4080.4</c:v>
                </c:pt>
                <c:pt idx="8">
                  <c:v>4068.23</c:v>
                </c:pt>
                <c:pt idx="9">
                  <c:v>4055.09</c:v>
                </c:pt>
                <c:pt idx="10">
                  <c:v>4062.14</c:v>
                </c:pt>
                <c:pt idx="11">
                  <c:v>4106.97</c:v>
                </c:pt>
                <c:pt idx="12">
                  <c:v>4192.8599999999997</c:v>
                </c:pt>
                <c:pt idx="13">
                  <c:v>4282.76</c:v>
                </c:pt>
                <c:pt idx="14">
                  <c:v>4446.1899999999996</c:v>
                </c:pt>
                <c:pt idx="15">
                  <c:v>4437.01</c:v>
                </c:pt>
                <c:pt idx="16">
                  <c:v>4360.53</c:v>
                </c:pt>
                <c:pt idx="17">
                  <c:v>4316.46</c:v>
                </c:pt>
                <c:pt idx="18">
                  <c:v>4340.38</c:v>
                </c:pt>
                <c:pt idx="19">
                  <c:v>4298.5</c:v>
                </c:pt>
                <c:pt idx="20">
                  <c:v>4276.2299999999996</c:v>
                </c:pt>
                <c:pt idx="21">
                  <c:v>4350.78</c:v>
                </c:pt>
                <c:pt idx="22">
                  <c:v>4352.53</c:v>
                </c:pt>
                <c:pt idx="23">
                  <c:v>4284.5</c:v>
                </c:pt>
                <c:pt idx="24">
                  <c:v>4276.49</c:v>
                </c:pt>
                <c:pt idx="25">
                  <c:v>4284.7700000000004</c:v>
                </c:pt>
                <c:pt idx="26">
                  <c:v>4313.57</c:v>
                </c:pt>
                <c:pt idx="27">
                  <c:v>4391.3999999999996</c:v>
                </c:pt>
                <c:pt idx="28">
                  <c:v>4484.3599999999997</c:v>
                </c:pt>
                <c:pt idx="29">
                  <c:v>4557.1099999999997</c:v>
                </c:pt>
                <c:pt idx="30">
                  <c:v>4661.3100000000004</c:v>
                </c:pt>
                <c:pt idx="31">
                  <c:v>4731.16</c:v>
                </c:pt>
                <c:pt idx="32">
                  <c:v>4745.08</c:v>
                </c:pt>
                <c:pt idx="33">
                  <c:v>4611.22</c:v>
                </c:pt>
                <c:pt idx="34">
                  <c:v>4529.99</c:v>
                </c:pt>
                <c:pt idx="35">
                  <c:v>4479.66</c:v>
                </c:pt>
                <c:pt idx="36">
                  <c:v>4489.13</c:v>
                </c:pt>
                <c:pt idx="37">
                  <c:v>4485.97</c:v>
                </c:pt>
                <c:pt idx="38">
                  <c:v>4392.24</c:v>
                </c:pt>
                <c:pt idx="39">
                  <c:v>4457.3</c:v>
                </c:pt>
                <c:pt idx="40">
                  <c:v>4449.17</c:v>
                </c:pt>
                <c:pt idx="41">
                  <c:v>4384.6000000000004</c:v>
                </c:pt>
                <c:pt idx="42">
                  <c:v>4365.33</c:v>
                </c:pt>
                <c:pt idx="43">
                  <c:v>4186.05</c:v>
                </c:pt>
                <c:pt idx="44">
                  <c:v>4090.84</c:v>
                </c:pt>
                <c:pt idx="45">
                  <c:v>4037.85</c:v>
                </c:pt>
                <c:pt idx="46">
                  <c:v>3898.37</c:v>
                </c:pt>
                <c:pt idx="47">
                  <c:v>3940.52</c:v>
                </c:pt>
                <c:pt idx="48">
                  <c:v>3862.77</c:v>
                </c:pt>
                <c:pt idx="49">
                  <c:v>3914.1</c:v>
                </c:pt>
                <c:pt idx="50">
                  <c:v>4103.84</c:v>
                </c:pt>
                <c:pt idx="51">
                  <c:v>4349.04</c:v>
                </c:pt>
                <c:pt idx="52">
                  <c:v>4279.58</c:v>
                </c:pt>
                <c:pt idx="53">
                  <c:v>4116.82</c:v>
                </c:pt>
                <c:pt idx="54">
                  <c:v>4025.46</c:v>
                </c:pt>
                <c:pt idx="55">
                  <c:v>4036.06</c:v>
                </c:pt>
                <c:pt idx="56">
                  <c:v>4093.76</c:v>
                </c:pt>
                <c:pt idx="57">
                  <c:v>4251.5600000000004</c:v>
                </c:pt>
                <c:pt idx="58">
                  <c:v>4351.4799999999996</c:v>
                </c:pt>
                <c:pt idx="59">
                  <c:v>4350.6400000000003</c:v>
                </c:pt>
                <c:pt idx="60">
                  <c:v>4362.4399999999996</c:v>
                </c:pt>
                <c:pt idx="61">
                  <c:v>4351.46</c:v>
                </c:pt>
                <c:pt idx="62">
                  <c:v>4270.53</c:v>
                </c:pt>
                <c:pt idx="63">
                  <c:v>4184.6099999999997</c:v>
                </c:pt>
                <c:pt idx="64">
                  <c:v>4143.78</c:v>
                </c:pt>
                <c:pt idx="65">
                  <c:v>4064.33</c:v>
                </c:pt>
                <c:pt idx="66">
                  <c:v>3879.05</c:v>
                </c:pt>
                <c:pt idx="67">
                  <c:v>3783.59</c:v>
                </c:pt>
                <c:pt idx="68">
                  <c:v>3642.66</c:v>
                </c:pt>
                <c:pt idx="69">
                  <c:v>3483.11</c:v>
                </c:pt>
                <c:pt idx="70">
                  <c:v>3342.53</c:v>
                </c:pt>
                <c:pt idx="71">
                  <c:v>3171.13</c:v>
                </c:pt>
                <c:pt idx="72">
                  <c:v>3015.38</c:v>
                </c:pt>
                <c:pt idx="73">
                  <c:v>2923.59</c:v>
                </c:pt>
                <c:pt idx="74">
                  <c:v>2845.41</c:v>
                </c:pt>
                <c:pt idx="75">
                  <c:v>2978.97</c:v>
                </c:pt>
                <c:pt idx="76">
                  <c:v>2095.23</c:v>
                </c:pt>
                <c:pt idx="77">
                  <c:v>1995.32</c:v>
                </c:pt>
                <c:pt idx="78">
                  <c:v>1922.7</c:v>
                </c:pt>
                <c:pt idx="79">
                  <c:v>1919.67</c:v>
                </c:pt>
                <c:pt idx="80">
                  <c:v>1622.8</c:v>
                </c:pt>
                <c:pt idx="81">
                  <c:v>1435.56</c:v>
                </c:pt>
                <c:pt idx="82">
                  <c:v>1293.96</c:v>
                </c:pt>
                <c:pt idx="83">
                  <c:v>1179.8599999999999</c:v>
                </c:pt>
                <c:pt idx="84">
                  <c:v>1080.1500000000001</c:v>
                </c:pt>
                <c:pt idx="85">
                  <c:v>941.75</c:v>
                </c:pt>
                <c:pt idx="86">
                  <c:v>846.9</c:v>
                </c:pt>
                <c:pt idx="87">
                  <c:v>735.77</c:v>
                </c:pt>
                <c:pt idx="88">
                  <c:v>634.19000000000005</c:v>
                </c:pt>
                <c:pt idx="89">
                  <c:v>541.53</c:v>
                </c:pt>
                <c:pt idx="90">
                  <c:v>469.73</c:v>
                </c:pt>
                <c:pt idx="91">
                  <c:v>403.18</c:v>
                </c:pt>
                <c:pt idx="92">
                  <c:v>351.09</c:v>
                </c:pt>
                <c:pt idx="93">
                  <c:v>289.82</c:v>
                </c:pt>
                <c:pt idx="94">
                  <c:v>232.78</c:v>
                </c:pt>
                <c:pt idx="95">
                  <c:v>186.91</c:v>
                </c:pt>
                <c:pt idx="96">
                  <c:v>143.51</c:v>
                </c:pt>
                <c:pt idx="97">
                  <c:v>109.37</c:v>
                </c:pt>
                <c:pt idx="98">
                  <c:v>80.44</c:v>
                </c:pt>
                <c:pt idx="99">
                  <c:v>57.65</c:v>
                </c:pt>
                <c:pt idx="100">
                  <c:v>101.62</c:v>
                </c:pt>
              </c:numCache>
            </c:numRef>
          </c:val>
          <c:smooth val="0"/>
          <c:extLst>
            <c:ext xmlns:c16="http://schemas.microsoft.com/office/drawing/2014/chart" uri="{C3380CC4-5D6E-409C-BE32-E72D297353CC}">
              <c16:uniqueId val="{00000001-9052-410B-996D-63C79AECCC2D}"/>
            </c:ext>
          </c:extLst>
        </c:ser>
        <c:dLbls>
          <c:showLegendKey val="0"/>
          <c:showVal val="0"/>
          <c:showCatName val="0"/>
          <c:showSerName val="0"/>
          <c:showPercent val="0"/>
          <c:showBubbleSize val="0"/>
        </c:dLbls>
        <c:marker val="1"/>
        <c:smooth val="0"/>
        <c:axId val="687387152"/>
        <c:axId val="1166212144"/>
      </c:lineChart>
      <c:catAx>
        <c:axId val="687387152"/>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66212144"/>
        <c:crosses val="autoZero"/>
        <c:auto val="1"/>
        <c:lblAlgn val="ctr"/>
        <c:lblOffset val="100"/>
        <c:noMultiLvlLbl val="0"/>
      </c:catAx>
      <c:valAx>
        <c:axId val="1166212144"/>
        <c:scaling>
          <c:orientation val="minMax"/>
          <c:max val="6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873871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userShapes r:id="rId5"/>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32257217847769"/>
          <c:y val="0.17511284467204769"/>
          <c:w val="0.88566322178477686"/>
          <c:h val="0.77165818086005011"/>
        </c:manualLayout>
      </c:layout>
      <c:barChart>
        <c:barDir val="col"/>
        <c:grouping val="percentStacked"/>
        <c:varyColors val="0"/>
        <c:ser>
          <c:idx val="0"/>
          <c:order val="0"/>
          <c:tx>
            <c:strRef>
              <c:f>'Age by Tenure'!$A$2</c:f>
              <c:strCache>
                <c:ptCount val="1"/>
                <c:pt idx="0">
                  <c:v>Under 35 years</c:v>
                </c:pt>
              </c:strCache>
            </c:strRef>
          </c:tx>
          <c:spPr>
            <a:solidFill>
              <a:srgbClr val="1696D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Lato"/>
                    <a:ea typeface="Lato"/>
                    <a:cs typeface="Lato"/>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'Age by Tenure'!$B$1:$D$1</c:f>
              <c:strCache>
                <c:ptCount val="3"/>
                <c:pt idx="0">
                  <c:v>Overall</c:v>
                </c:pt>
                <c:pt idx="1">
                  <c:v>Owner</c:v>
                </c:pt>
                <c:pt idx="2">
                  <c:v>Renter</c:v>
                </c:pt>
              </c:strCache>
            </c:strRef>
          </c:cat>
          <c:val>
            <c:numRef>
              <c:f>'Age by Tenure'!$B$2:$D$2</c:f>
              <c:numCache>
                <c:formatCode>0.0%</c:formatCode>
                <c:ptCount val="3"/>
                <c:pt idx="0">
                  <c:v>0.19</c:v>
                </c:pt>
                <c:pt idx="1">
                  <c:v>0.107</c:v>
                </c:pt>
                <c:pt idx="2">
                  <c:v>0.34799999999999998</c:v>
                </c:pt>
              </c:numCache>
            </c:numRef>
          </c:val>
          <c:extLst>
            <c:ext xmlns:c16="http://schemas.microsoft.com/office/drawing/2014/chart" uri="{C3380CC4-5D6E-409C-BE32-E72D297353CC}">
              <c16:uniqueId val="{00000000-345C-41C5-BE70-C0160D26D85B}"/>
            </c:ext>
          </c:extLst>
        </c:ser>
        <c:ser>
          <c:idx val="1"/>
          <c:order val="1"/>
          <c:tx>
            <c:strRef>
              <c:f>'Age by Tenure'!$A$3</c:f>
              <c:strCache>
                <c:ptCount val="1"/>
                <c:pt idx="0">
                  <c:v>35 to 44</c:v>
                </c:pt>
              </c:strCache>
            </c:strRef>
          </c:tx>
          <c:spPr>
            <a:solidFill>
              <a:srgbClr val="FDBF1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Lato"/>
                    <a:ea typeface="Lato"/>
                    <a:cs typeface="Lato"/>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'Age by Tenure'!$B$1:$D$1</c:f>
              <c:strCache>
                <c:ptCount val="3"/>
                <c:pt idx="0">
                  <c:v>Overall</c:v>
                </c:pt>
                <c:pt idx="1">
                  <c:v>Owner</c:v>
                </c:pt>
                <c:pt idx="2">
                  <c:v>Renter</c:v>
                </c:pt>
              </c:strCache>
            </c:strRef>
          </c:cat>
          <c:val>
            <c:numRef>
              <c:f>'Age by Tenure'!$B$3:$D$3</c:f>
              <c:numCache>
                <c:formatCode>0.0%</c:formatCode>
                <c:ptCount val="3"/>
                <c:pt idx="0">
                  <c:v>0.17599999999999999</c:v>
                </c:pt>
                <c:pt idx="1">
                  <c:v>0.16400000000000001</c:v>
                </c:pt>
                <c:pt idx="2">
                  <c:v>0.19900000000000001</c:v>
                </c:pt>
              </c:numCache>
            </c:numRef>
          </c:val>
          <c:extLst>
            <c:ext xmlns:c16="http://schemas.microsoft.com/office/drawing/2014/chart" uri="{C3380CC4-5D6E-409C-BE32-E72D297353CC}">
              <c16:uniqueId val="{00000001-345C-41C5-BE70-C0160D26D85B}"/>
            </c:ext>
          </c:extLst>
        </c:ser>
        <c:ser>
          <c:idx val="2"/>
          <c:order val="2"/>
          <c:tx>
            <c:strRef>
              <c:f>'Age by Tenure'!$A$4</c:f>
              <c:strCache>
                <c:ptCount val="1"/>
                <c:pt idx="0">
                  <c:v>45 to 54</c:v>
                </c:pt>
              </c:strCache>
            </c:strRef>
          </c:tx>
          <c:spPr>
            <a:solidFill>
              <a:srgbClr val="0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Lato"/>
                    <a:ea typeface="Lato"/>
                    <a:cs typeface="Lato"/>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'Age by Tenure'!$B$1:$D$1</c:f>
              <c:strCache>
                <c:ptCount val="3"/>
                <c:pt idx="0">
                  <c:v>Overall</c:v>
                </c:pt>
                <c:pt idx="1">
                  <c:v>Owner</c:v>
                </c:pt>
                <c:pt idx="2">
                  <c:v>Renter</c:v>
                </c:pt>
              </c:strCache>
            </c:strRef>
          </c:cat>
          <c:val>
            <c:numRef>
              <c:f>'Age by Tenure'!$B$4:$D$4</c:f>
              <c:numCache>
                <c:formatCode>0.0%</c:formatCode>
                <c:ptCount val="3"/>
                <c:pt idx="0">
                  <c:v>0.17299999999999999</c:v>
                </c:pt>
                <c:pt idx="1">
                  <c:v>0.185</c:v>
                </c:pt>
                <c:pt idx="2">
                  <c:v>0.151</c:v>
                </c:pt>
              </c:numCache>
            </c:numRef>
          </c:val>
          <c:extLst>
            <c:ext xmlns:c16="http://schemas.microsoft.com/office/drawing/2014/chart" uri="{C3380CC4-5D6E-409C-BE32-E72D297353CC}">
              <c16:uniqueId val="{00000002-345C-41C5-BE70-C0160D26D85B}"/>
            </c:ext>
          </c:extLst>
        </c:ser>
        <c:ser>
          <c:idx val="3"/>
          <c:order val="3"/>
          <c:tx>
            <c:strRef>
              <c:f>'Age by Tenure'!$A$5</c:f>
              <c:strCache>
                <c:ptCount val="1"/>
                <c:pt idx="0">
                  <c:v>55 to 64</c:v>
                </c:pt>
              </c:strCache>
            </c:strRef>
          </c:tx>
          <c:spPr>
            <a:solidFill>
              <a:srgbClr val="D2D2D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Lato"/>
                    <a:ea typeface="Lato"/>
                    <a:cs typeface="Lato"/>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'Age by Tenure'!$B$1:$D$1</c:f>
              <c:strCache>
                <c:ptCount val="3"/>
                <c:pt idx="0">
                  <c:v>Overall</c:v>
                </c:pt>
                <c:pt idx="1">
                  <c:v>Owner</c:v>
                </c:pt>
                <c:pt idx="2">
                  <c:v>Renter</c:v>
                </c:pt>
              </c:strCache>
            </c:strRef>
          </c:cat>
          <c:val>
            <c:numRef>
              <c:f>'Age by Tenure'!$B$5:$D$5</c:f>
              <c:numCache>
                <c:formatCode>0.0%</c:formatCode>
                <c:ptCount val="3"/>
                <c:pt idx="0">
                  <c:v>0.192</c:v>
                </c:pt>
                <c:pt idx="1">
                  <c:v>0.221</c:v>
                </c:pt>
                <c:pt idx="2">
                  <c:v>0.13600000000000001</c:v>
                </c:pt>
              </c:numCache>
            </c:numRef>
          </c:val>
          <c:extLst>
            <c:ext xmlns:c16="http://schemas.microsoft.com/office/drawing/2014/chart" uri="{C3380CC4-5D6E-409C-BE32-E72D297353CC}">
              <c16:uniqueId val="{00000003-345C-41C5-BE70-C0160D26D85B}"/>
            </c:ext>
          </c:extLst>
        </c:ser>
        <c:ser>
          <c:idx val="4"/>
          <c:order val="4"/>
          <c:tx>
            <c:strRef>
              <c:f>'Age by Tenure'!$A$6</c:f>
              <c:strCache>
                <c:ptCount val="1"/>
                <c:pt idx="0">
                  <c:v>65 to 74</c:v>
                </c:pt>
              </c:strCache>
            </c:strRef>
          </c:tx>
          <c:spPr>
            <a:solidFill>
              <a:srgbClr val="EC008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Lato"/>
                    <a:ea typeface="Lato"/>
                    <a:cs typeface="Lato"/>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'Age by Tenure'!$B$1:$D$1</c:f>
              <c:strCache>
                <c:ptCount val="3"/>
                <c:pt idx="0">
                  <c:v>Overall</c:v>
                </c:pt>
                <c:pt idx="1">
                  <c:v>Owner</c:v>
                </c:pt>
                <c:pt idx="2">
                  <c:v>Renter</c:v>
                </c:pt>
              </c:strCache>
            </c:strRef>
          </c:cat>
          <c:val>
            <c:numRef>
              <c:f>'Age by Tenure'!$B$6:$D$6</c:f>
              <c:numCache>
                <c:formatCode>0.0%</c:formatCode>
                <c:ptCount val="3"/>
                <c:pt idx="0">
                  <c:v>0.16</c:v>
                </c:pt>
                <c:pt idx="1">
                  <c:v>0.19500000000000001</c:v>
                </c:pt>
                <c:pt idx="2">
                  <c:v>9.5000000000000001E-2</c:v>
                </c:pt>
              </c:numCache>
            </c:numRef>
          </c:val>
          <c:extLst>
            <c:ext xmlns:c16="http://schemas.microsoft.com/office/drawing/2014/chart" uri="{C3380CC4-5D6E-409C-BE32-E72D297353CC}">
              <c16:uniqueId val="{00000004-345C-41C5-BE70-C0160D26D85B}"/>
            </c:ext>
          </c:extLst>
        </c:ser>
        <c:ser>
          <c:idx val="5"/>
          <c:order val="5"/>
          <c:tx>
            <c:strRef>
              <c:f>'Age by Tenure'!$A$7</c:f>
              <c:strCache>
                <c:ptCount val="1"/>
                <c:pt idx="0">
                  <c:v>75+ years</c:v>
                </c:pt>
              </c:strCache>
            </c:strRef>
          </c:tx>
          <c:spPr>
            <a:solidFill>
              <a:srgbClr val="55B7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Lato"/>
                    <a:ea typeface="Lato"/>
                    <a:cs typeface="Lato"/>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'Age by Tenure'!$B$1:$D$1</c:f>
              <c:strCache>
                <c:ptCount val="3"/>
                <c:pt idx="0">
                  <c:v>Overall</c:v>
                </c:pt>
                <c:pt idx="1">
                  <c:v>Owner</c:v>
                </c:pt>
                <c:pt idx="2">
                  <c:v>Renter</c:v>
                </c:pt>
              </c:strCache>
            </c:strRef>
          </c:cat>
          <c:val>
            <c:numRef>
              <c:f>'Age by Tenure'!$B$7:$D$7</c:f>
              <c:numCache>
                <c:formatCode>0.0%</c:formatCode>
                <c:ptCount val="3"/>
                <c:pt idx="0">
                  <c:v>0.108</c:v>
                </c:pt>
                <c:pt idx="1">
                  <c:v>0.128</c:v>
                </c:pt>
                <c:pt idx="2">
                  <c:v>7.0000000000000007E-2</c:v>
                </c:pt>
              </c:numCache>
            </c:numRef>
          </c:val>
          <c:extLst>
            <c:ext xmlns:c16="http://schemas.microsoft.com/office/drawing/2014/chart" uri="{C3380CC4-5D6E-409C-BE32-E72D297353CC}">
              <c16:uniqueId val="{00000005-345C-41C5-BE70-C0160D26D85B}"/>
            </c:ext>
          </c:extLst>
        </c:ser>
        <c:dLbls>
          <c:showLegendKey val="0"/>
          <c:showVal val="0"/>
          <c:showCatName val="0"/>
          <c:showSerName val="0"/>
          <c:showPercent val="0"/>
          <c:showBubbleSize val="0"/>
        </c:dLbls>
        <c:gapWidth val="150"/>
        <c:overlap val="100"/>
        <c:axId val="124046336"/>
        <c:axId val="124029696"/>
      </c:barChart>
      <c:catAx>
        <c:axId val="124046336"/>
        <c:scaling>
          <c:orientation val="minMax"/>
        </c:scaling>
        <c:delete val="0"/>
        <c:axPos val="b"/>
        <c:numFmt formatCode="General" sourceLinked="1"/>
        <c:majorTickMark val="none"/>
        <c:minorTickMark val="none"/>
        <c:tickLblPos val="nextTo"/>
        <c:spPr>
          <a:noFill/>
          <a:ln w="12700" cap="flat" cmpd="sng" algn="ctr">
            <a:solidFill>
              <a:srgbClr val="000000">
                <a:lumMod val="100000"/>
              </a:srgbClr>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Lato"/>
                <a:ea typeface="Lato"/>
                <a:cs typeface="Lato"/>
              </a:defRPr>
            </a:pPr>
            <a:endParaRPr lang="en-US"/>
          </a:p>
        </c:txPr>
        <c:crossAx val="124029696"/>
        <c:crosses val="autoZero"/>
        <c:auto val="1"/>
        <c:lblAlgn val="ctr"/>
        <c:lblOffset val="100"/>
        <c:noMultiLvlLbl val="0"/>
      </c:catAx>
      <c:valAx>
        <c:axId val="124029696"/>
        <c:scaling>
          <c:orientation val="minMax"/>
        </c:scaling>
        <c:delete val="0"/>
        <c:axPos val="l"/>
        <c:majorGridlines>
          <c:spPr>
            <a:ln w="12700" cap="flat" cmpd="sng" algn="ctr">
              <a:solidFill>
                <a:srgbClr val="DDDDDD"/>
              </a:solidFill>
              <a:prstDash val="solid"/>
              <a:round/>
            </a:ln>
            <a:effectLst/>
          </c:spPr>
        </c:majorGridlines>
        <c:numFmt formatCode="0%" sourceLinked="1"/>
        <c:majorTickMark val="none"/>
        <c:minorTickMark val="none"/>
        <c:tickLblPos val="nextTo"/>
        <c:spPr>
          <a:noFill/>
          <a:ln>
            <a:noFill/>
          </a:ln>
          <a:effectLst/>
          <a:extLs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200" b="0" i="0" u="none" strike="noStrike" kern="1200" baseline="0">
                <a:solidFill>
                  <a:srgbClr val="000000"/>
                </a:solidFill>
                <a:latin typeface="Lato"/>
                <a:ea typeface="Lato"/>
                <a:cs typeface="Lato"/>
              </a:defRPr>
            </a:pPr>
            <a:endParaRPr lang="en-US"/>
          </a:p>
        </c:txPr>
        <c:crossAx val="124046336"/>
        <c:crosses val="autoZero"/>
        <c:crossBetween val="between"/>
      </c:valAx>
      <c:spPr>
        <a:noFill/>
        <a:ln>
          <a:noFill/>
        </a:ln>
        <a:effectLst/>
      </c:spPr>
    </c:plotArea>
    <c:legend>
      <c:legendPos val="b"/>
      <c:layout>
        <c:manualLayout>
          <c:xMode val="edge"/>
          <c:yMode val="edge"/>
          <c:x val="0"/>
          <c:y val="0.10273410509920848"/>
          <c:w val="0.99271516404232063"/>
          <c:h val="3.7746992394432452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000000"/>
              </a:solidFill>
              <a:latin typeface="Lato"/>
              <a:ea typeface="Lato"/>
              <a:cs typeface="Lato"/>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25400" cap="flat" cmpd="sng" algn="ctr">
      <a:noFill/>
      <a:round/>
    </a:ln>
    <a:effectLst/>
  </c:spPr>
  <c:txPr>
    <a:bodyPr/>
    <a:lstStyle/>
    <a:p>
      <a:pPr>
        <a:defRPr>
          <a:latin typeface="Lato"/>
          <a:ea typeface="Lato"/>
          <a:cs typeface="Lato"/>
        </a:defRPr>
      </a:pPr>
      <a:endParaRPr lang="en-US"/>
    </a:p>
  </c:txPr>
  <c:externalData r:id="rId4">
    <c:autoUpdate val="0"/>
  </c:externalData>
  <c:userShapes r:id="rId5"/>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50000"/>
                  </a:schemeClr>
                </a:solidFill>
                <a:latin typeface="+mj-lt"/>
                <a:ea typeface="+mn-ea"/>
                <a:cs typeface="+mn-cs"/>
              </a:defRPr>
            </a:pPr>
            <a:r>
              <a:rPr lang="en-US" sz="1800" b="0" dirty="0">
                <a:solidFill>
                  <a:schemeClr val="tx1">
                    <a:lumMod val="50000"/>
                  </a:schemeClr>
                </a:solidFill>
                <a:latin typeface="+mj-lt"/>
              </a:rPr>
              <a:t>New Jersey Population</a:t>
            </a:r>
            <a:r>
              <a:rPr lang="en-US" sz="1800" b="0" baseline="0" dirty="0">
                <a:solidFill>
                  <a:schemeClr val="tx1">
                    <a:lumMod val="50000"/>
                  </a:schemeClr>
                </a:solidFill>
                <a:latin typeface="+mj-lt"/>
              </a:rPr>
              <a:t> by </a:t>
            </a:r>
            <a:r>
              <a:rPr lang="en-US" sz="1800" b="0" dirty="0">
                <a:solidFill>
                  <a:schemeClr val="tx1">
                    <a:lumMod val="50000"/>
                  </a:schemeClr>
                </a:solidFill>
                <a:latin typeface="+mj-lt"/>
              </a:rPr>
              <a:t>Age, 2021 (In Thousands)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50000"/>
                </a:schemeClr>
              </a:solidFill>
              <a:latin typeface="+mj-lt"/>
              <a:ea typeface="+mn-ea"/>
              <a:cs typeface="+mn-cs"/>
            </a:defRPr>
          </a:pPr>
          <a:endParaRPr lang="en-US"/>
        </a:p>
      </c:txPr>
    </c:title>
    <c:autoTitleDeleted val="0"/>
    <c:plotArea>
      <c:layout/>
      <c:barChart>
        <c:barDir val="col"/>
        <c:grouping val="clustered"/>
        <c:varyColors val="0"/>
        <c:ser>
          <c:idx val="1"/>
          <c:order val="1"/>
          <c:spPr>
            <a:solidFill>
              <a:schemeClr val="accent2"/>
            </a:solidFill>
            <a:ln>
              <a:noFill/>
            </a:ln>
            <a:effectLst/>
          </c:spPr>
          <c:invertIfNegative val="0"/>
          <c:val>
            <c:numRef>
              <c:f>'Sheet1 (NJ)'!$B$129:$CH$129</c:f>
              <c:numCache>
                <c:formatCode>General</c:formatCode>
                <c:ptCount val="85"/>
                <c:pt idx="25" formatCode="0.00">
                  <c:v>6000</c:v>
                </c:pt>
                <c:pt idx="41" formatCode="0.00">
                  <c:v>6000</c:v>
                </c:pt>
                <c:pt idx="57" formatCode="0.00">
                  <c:v>6000</c:v>
                </c:pt>
                <c:pt idx="76" formatCode="0.00">
                  <c:v>6000</c:v>
                </c:pt>
              </c:numCache>
            </c:numRef>
          </c:val>
          <c:extLst>
            <c:ext xmlns:c16="http://schemas.microsoft.com/office/drawing/2014/chart" uri="{C3380CC4-5D6E-409C-BE32-E72D297353CC}">
              <c16:uniqueId val="{00000000-2B93-44ED-9980-BAA4CD6AEC89}"/>
            </c:ext>
          </c:extLst>
        </c:ser>
        <c:dLbls>
          <c:showLegendKey val="0"/>
          <c:showVal val="0"/>
          <c:showCatName val="0"/>
          <c:showSerName val="0"/>
          <c:showPercent val="0"/>
          <c:showBubbleSize val="0"/>
        </c:dLbls>
        <c:gapWidth val="219"/>
        <c:axId val="687387152"/>
        <c:axId val="1166212144"/>
      </c:barChart>
      <c:lineChart>
        <c:grouping val="standard"/>
        <c:varyColors val="0"/>
        <c:ser>
          <c:idx val="0"/>
          <c:order val="0"/>
          <c:spPr>
            <a:ln w="28575" cap="rnd">
              <a:solidFill>
                <a:schemeClr val="accent1"/>
              </a:solidFill>
              <a:round/>
            </a:ln>
            <a:effectLst/>
          </c:spPr>
          <c:marker>
            <c:symbol val="none"/>
          </c:marker>
          <c:cat>
            <c:numRef>
              <c:f>'Sheet1 (5)'!$B$130:$CX$130</c:f>
              <c:numCache>
                <c:formatCode>0</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'Sheet1 (NJ)'!$B$128:$CH$128</c:f>
              <c:numCache>
                <c:formatCode>0.00</c:formatCode>
                <c:ptCount val="85"/>
                <c:pt idx="0">
                  <c:v>95.2</c:v>
                </c:pt>
                <c:pt idx="1">
                  <c:v>102.67</c:v>
                </c:pt>
                <c:pt idx="2">
                  <c:v>105.33</c:v>
                </c:pt>
                <c:pt idx="3">
                  <c:v>107.44</c:v>
                </c:pt>
                <c:pt idx="4">
                  <c:v>108.56</c:v>
                </c:pt>
                <c:pt idx="5">
                  <c:v>110.11</c:v>
                </c:pt>
                <c:pt idx="6">
                  <c:v>110.45</c:v>
                </c:pt>
                <c:pt idx="7">
                  <c:v>110.28</c:v>
                </c:pt>
                <c:pt idx="8">
                  <c:v>110.52</c:v>
                </c:pt>
                <c:pt idx="9">
                  <c:v>111.38</c:v>
                </c:pt>
                <c:pt idx="10">
                  <c:v>113.35</c:v>
                </c:pt>
                <c:pt idx="11">
                  <c:v>115.33</c:v>
                </c:pt>
                <c:pt idx="12">
                  <c:v>117.06</c:v>
                </c:pt>
                <c:pt idx="13">
                  <c:v>121.53</c:v>
                </c:pt>
                <c:pt idx="14">
                  <c:v>121.75</c:v>
                </c:pt>
                <c:pt idx="15">
                  <c:v>120.33</c:v>
                </c:pt>
                <c:pt idx="16">
                  <c:v>120.03</c:v>
                </c:pt>
                <c:pt idx="17" formatCode="General">
                  <c:v>121.81</c:v>
                </c:pt>
                <c:pt idx="18">
                  <c:v>114.91</c:v>
                </c:pt>
                <c:pt idx="19">
                  <c:v>104.88</c:v>
                </c:pt>
                <c:pt idx="20">
                  <c:v>109.13</c:v>
                </c:pt>
                <c:pt idx="21">
                  <c:v>111.78</c:v>
                </c:pt>
                <c:pt idx="22">
                  <c:v>110.66</c:v>
                </c:pt>
                <c:pt idx="23">
                  <c:v>110.33</c:v>
                </c:pt>
                <c:pt idx="24">
                  <c:v>111.55</c:v>
                </c:pt>
                <c:pt idx="25">
                  <c:v>112.53</c:v>
                </c:pt>
                <c:pt idx="26">
                  <c:v>114.27</c:v>
                </c:pt>
                <c:pt idx="27">
                  <c:v>116.94</c:v>
                </c:pt>
                <c:pt idx="28">
                  <c:v>118.69</c:v>
                </c:pt>
                <c:pt idx="29">
                  <c:v>119.78</c:v>
                </c:pt>
                <c:pt idx="30">
                  <c:v>121.09</c:v>
                </c:pt>
                <c:pt idx="31">
                  <c:v>122.79</c:v>
                </c:pt>
                <c:pt idx="32">
                  <c:v>120.85</c:v>
                </c:pt>
                <c:pt idx="33">
                  <c:v>120.68</c:v>
                </c:pt>
                <c:pt idx="34">
                  <c:v>121.19</c:v>
                </c:pt>
                <c:pt idx="35">
                  <c:v>122.88</c:v>
                </c:pt>
                <c:pt idx="36">
                  <c:v>123.27</c:v>
                </c:pt>
                <c:pt idx="37">
                  <c:v>121.39</c:v>
                </c:pt>
                <c:pt idx="38">
                  <c:v>123.53</c:v>
                </c:pt>
                <c:pt idx="39">
                  <c:v>123.86</c:v>
                </c:pt>
                <c:pt idx="40">
                  <c:v>122.69</c:v>
                </c:pt>
                <c:pt idx="41">
                  <c:v>123.35</c:v>
                </c:pt>
                <c:pt idx="42">
                  <c:v>120.03</c:v>
                </c:pt>
                <c:pt idx="43">
                  <c:v>118.3</c:v>
                </c:pt>
                <c:pt idx="44">
                  <c:v>117.17</c:v>
                </c:pt>
                <c:pt idx="45">
                  <c:v>114.39</c:v>
                </c:pt>
                <c:pt idx="46">
                  <c:v>116.05</c:v>
                </c:pt>
                <c:pt idx="47">
                  <c:v>113.99</c:v>
                </c:pt>
                <c:pt idx="48">
                  <c:v>115.81</c:v>
                </c:pt>
                <c:pt idx="49">
                  <c:v>121.67</c:v>
                </c:pt>
                <c:pt idx="50">
                  <c:v>129.68</c:v>
                </c:pt>
                <c:pt idx="51">
                  <c:v>128.97</c:v>
                </c:pt>
                <c:pt idx="52">
                  <c:v>125.78</c:v>
                </c:pt>
                <c:pt idx="53">
                  <c:v>124.83</c:v>
                </c:pt>
                <c:pt idx="54">
                  <c:v>126</c:v>
                </c:pt>
                <c:pt idx="55">
                  <c:v>128.5</c:v>
                </c:pt>
                <c:pt idx="56">
                  <c:v>131.82</c:v>
                </c:pt>
                <c:pt idx="57">
                  <c:v>133.69</c:v>
                </c:pt>
                <c:pt idx="58">
                  <c:v>132.88</c:v>
                </c:pt>
                <c:pt idx="59">
                  <c:v>131.94999999999999</c:v>
                </c:pt>
                <c:pt idx="60">
                  <c:v>130.9</c:v>
                </c:pt>
                <c:pt idx="61">
                  <c:v>127.66</c:v>
                </c:pt>
                <c:pt idx="62">
                  <c:v>124.67</c:v>
                </c:pt>
                <c:pt idx="63">
                  <c:v>122.08</c:v>
                </c:pt>
                <c:pt idx="64">
                  <c:v>118.23</c:v>
                </c:pt>
                <c:pt idx="65">
                  <c:v>111.65</c:v>
                </c:pt>
                <c:pt idx="66">
                  <c:v>107.26</c:v>
                </c:pt>
                <c:pt idx="67">
                  <c:v>101.55</c:v>
                </c:pt>
                <c:pt idx="68">
                  <c:v>95.99</c:v>
                </c:pt>
                <c:pt idx="69">
                  <c:v>91.63</c:v>
                </c:pt>
                <c:pt idx="70">
                  <c:v>86.9</c:v>
                </c:pt>
                <c:pt idx="71">
                  <c:v>82.67</c:v>
                </c:pt>
                <c:pt idx="72">
                  <c:v>80.08</c:v>
                </c:pt>
                <c:pt idx="73">
                  <c:v>79.069999999999993</c:v>
                </c:pt>
                <c:pt idx="74">
                  <c:v>84.06</c:v>
                </c:pt>
                <c:pt idx="75">
                  <c:v>60.64</c:v>
                </c:pt>
                <c:pt idx="76">
                  <c:v>57.09</c:v>
                </c:pt>
                <c:pt idx="77">
                  <c:v>55.22</c:v>
                </c:pt>
                <c:pt idx="78">
                  <c:v>56.67</c:v>
                </c:pt>
                <c:pt idx="79">
                  <c:v>48.44</c:v>
                </c:pt>
                <c:pt idx="80">
                  <c:v>42.44</c:v>
                </c:pt>
                <c:pt idx="81">
                  <c:v>38.799999999999997</c:v>
                </c:pt>
                <c:pt idx="82">
                  <c:v>35.97</c:v>
                </c:pt>
                <c:pt idx="83">
                  <c:v>33.590000000000003</c:v>
                </c:pt>
                <c:pt idx="84">
                  <c:v>216.17</c:v>
                </c:pt>
              </c:numCache>
            </c:numRef>
          </c:val>
          <c:smooth val="0"/>
          <c:extLst>
            <c:ext xmlns:c16="http://schemas.microsoft.com/office/drawing/2014/chart" uri="{C3380CC4-5D6E-409C-BE32-E72D297353CC}">
              <c16:uniqueId val="{00000001-2B93-44ED-9980-BAA4CD6AEC89}"/>
            </c:ext>
          </c:extLst>
        </c:ser>
        <c:dLbls>
          <c:showLegendKey val="0"/>
          <c:showVal val="0"/>
          <c:showCatName val="0"/>
          <c:showSerName val="0"/>
          <c:showPercent val="0"/>
          <c:showBubbleSize val="0"/>
        </c:dLbls>
        <c:marker val="1"/>
        <c:smooth val="0"/>
        <c:axId val="687387152"/>
        <c:axId val="1166212144"/>
      </c:lineChart>
      <c:catAx>
        <c:axId val="687387152"/>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66212144"/>
        <c:crosses val="autoZero"/>
        <c:auto val="1"/>
        <c:lblAlgn val="ctr"/>
        <c:lblOffset val="100"/>
        <c:noMultiLvlLbl val="0"/>
      </c:catAx>
      <c:valAx>
        <c:axId val="1166212144"/>
        <c:scaling>
          <c:orientation val="minMax"/>
          <c:max val="2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873871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userShapes r:id="rId5"/>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610407118095382"/>
          <c:y val="0.15736512259530386"/>
          <c:w val="0.88278478196795218"/>
          <c:h val="0.718308486430698"/>
        </c:manualLayout>
      </c:layout>
      <c:barChart>
        <c:barDir val="col"/>
        <c:grouping val="percentStacked"/>
        <c:varyColors val="0"/>
        <c:ser>
          <c:idx val="0"/>
          <c:order val="0"/>
          <c:tx>
            <c:strRef>
              <c:f>'Age by Tenure NJ'!$A$2</c:f>
              <c:strCache>
                <c:ptCount val="1"/>
                <c:pt idx="0">
                  <c:v>Under 35 years</c:v>
                </c:pt>
              </c:strCache>
            </c:strRef>
          </c:tx>
          <c:spPr>
            <a:solidFill>
              <a:srgbClr val="1696D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Lato"/>
                    <a:ea typeface="Lato"/>
                    <a:cs typeface="Lato"/>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'Age by Tenure NJ'!$B$1:$D$1</c:f>
              <c:strCache>
                <c:ptCount val="3"/>
                <c:pt idx="0">
                  <c:v>Overall</c:v>
                </c:pt>
                <c:pt idx="1">
                  <c:v>Owner</c:v>
                </c:pt>
                <c:pt idx="2">
                  <c:v>Renter</c:v>
                </c:pt>
              </c:strCache>
            </c:strRef>
          </c:cat>
          <c:val>
            <c:numRef>
              <c:f>'Age by Tenure NJ'!$B$2:$D$2</c:f>
              <c:numCache>
                <c:formatCode>0.0%</c:formatCode>
                <c:ptCount val="3"/>
                <c:pt idx="0">
                  <c:v>0.14899999999999999</c:v>
                </c:pt>
                <c:pt idx="1">
                  <c:v>8.5999999999999993E-2</c:v>
                </c:pt>
                <c:pt idx="2">
                  <c:v>0.26200000000000001</c:v>
                </c:pt>
              </c:numCache>
            </c:numRef>
          </c:val>
          <c:extLst>
            <c:ext xmlns:c16="http://schemas.microsoft.com/office/drawing/2014/chart" uri="{C3380CC4-5D6E-409C-BE32-E72D297353CC}">
              <c16:uniqueId val="{00000000-03DB-441A-BFA6-A4C227417011}"/>
            </c:ext>
          </c:extLst>
        </c:ser>
        <c:ser>
          <c:idx val="1"/>
          <c:order val="1"/>
          <c:tx>
            <c:strRef>
              <c:f>'Age by Tenure NJ'!$A$3</c:f>
              <c:strCache>
                <c:ptCount val="1"/>
                <c:pt idx="0">
                  <c:v>35 to 44</c:v>
                </c:pt>
              </c:strCache>
            </c:strRef>
          </c:tx>
          <c:spPr>
            <a:solidFill>
              <a:srgbClr val="FDBF1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Lato"/>
                    <a:ea typeface="Lato"/>
                    <a:cs typeface="Lato"/>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'Age by Tenure NJ'!$B$1:$D$1</c:f>
              <c:strCache>
                <c:ptCount val="3"/>
                <c:pt idx="0">
                  <c:v>Overall</c:v>
                </c:pt>
                <c:pt idx="1">
                  <c:v>Owner</c:v>
                </c:pt>
                <c:pt idx="2">
                  <c:v>Renter</c:v>
                </c:pt>
              </c:strCache>
            </c:strRef>
          </c:cat>
          <c:val>
            <c:numRef>
              <c:f>'Age by Tenure NJ'!$B$3:$D$3</c:f>
              <c:numCache>
                <c:formatCode>0.0%</c:formatCode>
                <c:ptCount val="3"/>
                <c:pt idx="0">
                  <c:v>0.18</c:v>
                </c:pt>
                <c:pt idx="1">
                  <c:v>0.161</c:v>
                </c:pt>
                <c:pt idx="2">
                  <c:v>0.216</c:v>
                </c:pt>
              </c:numCache>
            </c:numRef>
          </c:val>
          <c:extLst>
            <c:ext xmlns:c16="http://schemas.microsoft.com/office/drawing/2014/chart" uri="{C3380CC4-5D6E-409C-BE32-E72D297353CC}">
              <c16:uniqueId val="{00000001-03DB-441A-BFA6-A4C227417011}"/>
            </c:ext>
          </c:extLst>
        </c:ser>
        <c:ser>
          <c:idx val="2"/>
          <c:order val="2"/>
          <c:tx>
            <c:strRef>
              <c:f>'Age by Tenure NJ'!$A$4</c:f>
              <c:strCache>
                <c:ptCount val="1"/>
                <c:pt idx="0">
                  <c:v>45 to 54</c:v>
                </c:pt>
              </c:strCache>
            </c:strRef>
          </c:tx>
          <c:spPr>
            <a:solidFill>
              <a:srgbClr val="0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Lato"/>
                    <a:ea typeface="Lato"/>
                    <a:cs typeface="Lato"/>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'Age by Tenure NJ'!$B$1:$D$1</c:f>
              <c:strCache>
                <c:ptCount val="3"/>
                <c:pt idx="0">
                  <c:v>Overall</c:v>
                </c:pt>
                <c:pt idx="1">
                  <c:v>Owner</c:v>
                </c:pt>
                <c:pt idx="2">
                  <c:v>Renter</c:v>
                </c:pt>
              </c:strCache>
            </c:strRef>
          </c:cat>
          <c:val>
            <c:numRef>
              <c:f>'Age by Tenure NJ'!$B$4:$D$4</c:f>
              <c:numCache>
                <c:formatCode>0.0%</c:formatCode>
                <c:ptCount val="3"/>
                <c:pt idx="0">
                  <c:v>0.189</c:v>
                </c:pt>
                <c:pt idx="1">
                  <c:v>0.2</c:v>
                </c:pt>
                <c:pt idx="2">
                  <c:v>0.17</c:v>
                </c:pt>
              </c:numCache>
            </c:numRef>
          </c:val>
          <c:extLst>
            <c:ext xmlns:c16="http://schemas.microsoft.com/office/drawing/2014/chart" uri="{C3380CC4-5D6E-409C-BE32-E72D297353CC}">
              <c16:uniqueId val="{00000002-03DB-441A-BFA6-A4C227417011}"/>
            </c:ext>
          </c:extLst>
        </c:ser>
        <c:ser>
          <c:idx val="3"/>
          <c:order val="3"/>
          <c:tx>
            <c:strRef>
              <c:f>'Age by Tenure NJ'!$A$5</c:f>
              <c:strCache>
                <c:ptCount val="1"/>
                <c:pt idx="0">
                  <c:v>55 to 64</c:v>
                </c:pt>
              </c:strCache>
            </c:strRef>
          </c:tx>
          <c:spPr>
            <a:solidFill>
              <a:srgbClr val="D2D2D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Lato"/>
                    <a:ea typeface="Lato"/>
                    <a:cs typeface="Lato"/>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'Age by Tenure NJ'!$B$1:$D$1</c:f>
              <c:strCache>
                <c:ptCount val="3"/>
                <c:pt idx="0">
                  <c:v>Overall</c:v>
                </c:pt>
                <c:pt idx="1">
                  <c:v>Owner</c:v>
                </c:pt>
                <c:pt idx="2">
                  <c:v>Renter</c:v>
                </c:pt>
              </c:strCache>
            </c:strRef>
          </c:cat>
          <c:val>
            <c:numRef>
              <c:f>'Age by Tenure NJ'!$B$5:$D$5</c:f>
              <c:numCache>
                <c:formatCode>0.0%</c:formatCode>
                <c:ptCount val="3"/>
                <c:pt idx="0">
                  <c:v>0.20899999999999999</c:v>
                </c:pt>
                <c:pt idx="1">
                  <c:v>0.23599999999999999</c:v>
                </c:pt>
                <c:pt idx="2">
                  <c:v>0.16</c:v>
                </c:pt>
              </c:numCache>
            </c:numRef>
          </c:val>
          <c:extLst>
            <c:ext xmlns:c16="http://schemas.microsoft.com/office/drawing/2014/chart" uri="{C3380CC4-5D6E-409C-BE32-E72D297353CC}">
              <c16:uniqueId val="{00000003-03DB-441A-BFA6-A4C227417011}"/>
            </c:ext>
          </c:extLst>
        </c:ser>
        <c:ser>
          <c:idx val="4"/>
          <c:order val="4"/>
          <c:tx>
            <c:strRef>
              <c:f>'Age by Tenure NJ'!$A$6</c:f>
              <c:strCache>
                <c:ptCount val="1"/>
                <c:pt idx="0">
                  <c:v>65 to 74</c:v>
                </c:pt>
              </c:strCache>
            </c:strRef>
          </c:tx>
          <c:spPr>
            <a:solidFill>
              <a:srgbClr val="EC008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Lato"/>
                    <a:ea typeface="Lato"/>
                    <a:cs typeface="Lato"/>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'Age by Tenure NJ'!$B$1:$D$1</c:f>
              <c:strCache>
                <c:ptCount val="3"/>
                <c:pt idx="0">
                  <c:v>Overall</c:v>
                </c:pt>
                <c:pt idx="1">
                  <c:v>Owner</c:v>
                </c:pt>
                <c:pt idx="2">
                  <c:v>Renter</c:v>
                </c:pt>
              </c:strCache>
            </c:strRef>
          </c:cat>
          <c:val>
            <c:numRef>
              <c:f>'Age by Tenure NJ'!$B$6:$D$6</c:f>
              <c:numCache>
                <c:formatCode>0.0%</c:formatCode>
                <c:ptCount val="3"/>
                <c:pt idx="0">
                  <c:v>0.159</c:v>
                </c:pt>
                <c:pt idx="1">
                  <c:v>0.186</c:v>
                </c:pt>
                <c:pt idx="2">
                  <c:v>0.112</c:v>
                </c:pt>
              </c:numCache>
            </c:numRef>
          </c:val>
          <c:extLst>
            <c:ext xmlns:c16="http://schemas.microsoft.com/office/drawing/2014/chart" uri="{C3380CC4-5D6E-409C-BE32-E72D297353CC}">
              <c16:uniqueId val="{00000004-03DB-441A-BFA6-A4C227417011}"/>
            </c:ext>
          </c:extLst>
        </c:ser>
        <c:ser>
          <c:idx val="5"/>
          <c:order val="5"/>
          <c:tx>
            <c:strRef>
              <c:f>'Age by Tenure NJ'!$A$7</c:f>
              <c:strCache>
                <c:ptCount val="1"/>
                <c:pt idx="0">
                  <c:v>75+ years</c:v>
                </c:pt>
              </c:strCache>
            </c:strRef>
          </c:tx>
          <c:spPr>
            <a:solidFill>
              <a:srgbClr val="55B7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Lato"/>
                    <a:ea typeface="Lato"/>
                    <a:cs typeface="Lato"/>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'Age by Tenure NJ'!$B$1:$D$1</c:f>
              <c:strCache>
                <c:ptCount val="3"/>
                <c:pt idx="0">
                  <c:v>Overall</c:v>
                </c:pt>
                <c:pt idx="1">
                  <c:v>Owner</c:v>
                </c:pt>
                <c:pt idx="2">
                  <c:v>Renter</c:v>
                </c:pt>
              </c:strCache>
            </c:strRef>
          </c:cat>
          <c:val>
            <c:numRef>
              <c:f>'Age by Tenure NJ'!$B$7:$D$7</c:f>
              <c:numCache>
                <c:formatCode>0.0%</c:formatCode>
                <c:ptCount val="3"/>
                <c:pt idx="0">
                  <c:v>0.113</c:v>
                </c:pt>
                <c:pt idx="1">
                  <c:v>0.13100000000000001</c:v>
                </c:pt>
                <c:pt idx="2">
                  <c:v>0.08</c:v>
                </c:pt>
              </c:numCache>
            </c:numRef>
          </c:val>
          <c:extLst>
            <c:ext xmlns:c16="http://schemas.microsoft.com/office/drawing/2014/chart" uri="{C3380CC4-5D6E-409C-BE32-E72D297353CC}">
              <c16:uniqueId val="{00000005-03DB-441A-BFA6-A4C227417011}"/>
            </c:ext>
          </c:extLst>
        </c:ser>
        <c:dLbls>
          <c:showLegendKey val="0"/>
          <c:showVal val="0"/>
          <c:showCatName val="0"/>
          <c:showSerName val="0"/>
          <c:showPercent val="0"/>
          <c:showBubbleSize val="0"/>
        </c:dLbls>
        <c:gapWidth val="150"/>
        <c:overlap val="100"/>
        <c:axId val="124046336"/>
        <c:axId val="124029696"/>
      </c:barChart>
      <c:catAx>
        <c:axId val="124046336"/>
        <c:scaling>
          <c:orientation val="minMax"/>
        </c:scaling>
        <c:delete val="0"/>
        <c:axPos val="b"/>
        <c:numFmt formatCode="General" sourceLinked="1"/>
        <c:majorTickMark val="none"/>
        <c:minorTickMark val="none"/>
        <c:tickLblPos val="nextTo"/>
        <c:spPr>
          <a:noFill/>
          <a:ln w="12700" cap="flat" cmpd="sng" algn="ctr">
            <a:solidFill>
              <a:srgbClr val="000000">
                <a:lumMod val="100000"/>
              </a:srgbClr>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Lato"/>
                <a:ea typeface="Lato"/>
                <a:cs typeface="Lato"/>
              </a:defRPr>
            </a:pPr>
            <a:endParaRPr lang="en-US"/>
          </a:p>
        </c:txPr>
        <c:crossAx val="124029696"/>
        <c:crosses val="autoZero"/>
        <c:auto val="1"/>
        <c:lblAlgn val="ctr"/>
        <c:lblOffset val="100"/>
        <c:noMultiLvlLbl val="0"/>
      </c:catAx>
      <c:valAx>
        <c:axId val="124029696"/>
        <c:scaling>
          <c:orientation val="minMax"/>
        </c:scaling>
        <c:delete val="0"/>
        <c:axPos val="l"/>
        <c:majorGridlines>
          <c:spPr>
            <a:ln w="12700" cap="flat" cmpd="sng" algn="ctr">
              <a:solidFill>
                <a:srgbClr val="DDDDDD"/>
              </a:solidFill>
              <a:prstDash val="solid"/>
              <a:round/>
            </a:ln>
            <a:effectLst/>
          </c:spPr>
        </c:majorGridlines>
        <c:numFmt formatCode="0%" sourceLinked="1"/>
        <c:majorTickMark val="none"/>
        <c:minorTickMark val="none"/>
        <c:tickLblPos val="nextTo"/>
        <c:spPr>
          <a:noFill/>
          <a:ln>
            <a:noFill/>
          </a:ln>
          <a:effectLst/>
          <a:extLs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200" b="0" i="0" u="none" strike="noStrike" kern="1200" baseline="0">
                <a:solidFill>
                  <a:srgbClr val="000000"/>
                </a:solidFill>
                <a:latin typeface="Lato"/>
                <a:ea typeface="Lato"/>
                <a:cs typeface="Lato"/>
              </a:defRPr>
            </a:pPr>
            <a:endParaRPr lang="en-US"/>
          </a:p>
        </c:txPr>
        <c:crossAx val="124046336"/>
        <c:crosses val="autoZero"/>
        <c:crossBetween val="between"/>
      </c:valAx>
      <c:spPr>
        <a:noFill/>
        <a:ln>
          <a:noFill/>
        </a:ln>
        <a:effectLst/>
      </c:spPr>
    </c:plotArea>
    <c:legend>
      <c:legendPos val="b"/>
      <c:layout>
        <c:manualLayout>
          <c:xMode val="edge"/>
          <c:yMode val="edge"/>
          <c:x val="5.6099170100667685E-3"/>
          <c:y val="9.2447816032835237E-2"/>
          <c:w val="0.99439008298993325"/>
          <c:h val="3.7746992394432452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000000"/>
              </a:solidFill>
              <a:latin typeface="Lato"/>
              <a:ea typeface="Lato"/>
              <a:cs typeface="Lato"/>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25400" cap="flat" cmpd="sng" algn="ctr">
      <a:noFill/>
      <a:round/>
    </a:ln>
    <a:effectLst/>
  </c:spPr>
  <c:txPr>
    <a:bodyPr/>
    <a:lstStyle/>
    <a:p>
      <a:pPr>
        <a:defRPr>
          <a:latin typeface="Lato"/>
          <a:ea typeface="Lato"/>
          <a:cs typeface="Lato"/>
        </a:defRPr>
      </a:pPr>
      <a:endParaRPr lang="en-US"/>
    </a:p>
  </c:txPr>
  <c:externalData r:id="rId4">
    <c:autoUpdate val="0"/>
  </c:externalData>
  <c:userShapes r:id="rId5"/>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380569225721785E-2"/>
          <c:y val="0.18333333333333332"/>
          <c:w val="0.89304675196850392"/>
          <c:h val="0.67259857101195686"/>
        </c:manualLayout>
      </c:layout>
      <c:barChart>
        <c:barDir val="bar"/>
        <c:grouping val="percentStacked"/>
        <c:varyColors val="0"/>
        <c:ser>
          <c:idx val="0"/>
          <c:order val="0"/>
          <c:tx>
            <c:strRef>
              <c:f>'HO4'!$A$8</c:f>
              <c:strCache>
                <c:ptCount val="1"/>
                <c:pt idx="0">
                  <c:v>Below 620</c:v>
                </c:pt>
              </c:strCache>
            </c:strRef>
          </c:tx>
          <c:spPr>
            <a:solidFill>
              <a:srgbClr val="1696D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Lato"/>
                    <a:ea typeface="Lato"/>
                    <a:cs typeface="Lato"/>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'HO4'!$B$7:$E$7</c:f>
              <c:strCache>
                <c:ptCount val="4"/>
                <c:pt idx="0">
                  <c:v>Asian</c:v>
                </c:pt>
                <c:pt idx="1">
                  <c:v>Hispanic</c:v>
                </c:pt>
                <c:pt idx="2">
                  <c:v>Black</c:v>
                </c:pt>
                <c:pt idx="3">
                  <c:v>White</c:v>
                </c:pt>
              </c:strCache>
            </c:strRef>
          </c:cat>
          <c:val>
            <c:numRef>
              <c:f>'HO4'!$B$8:$E$8</c:f>
              <c:numCache>
                <c:formatCode>0.0%</c:formatCode>
                <c:ptCount val="4"/>
                <c:pt idx="0">
                  <c:v>8.5999999999999993E-2</c:v>
                </c:pt>
                <c:pt idx="1">
                  <c:v>0.27200000000000002</c:v>
                </c:pt>
                <c:pt idx="2">
                  <c:v>0.38300000000000001</c:v>
                </c:pt>
                <c:pt idx="3">
                  <c:v>0.16600000000000001</c:v>
                </c:pt>
              </c:numCache>
            </c:numRef>
          </c:val>
          <c:extLst>
            <c:ext xmlns:c16="http://schemas.microsoft.com/office/drawing/2014/chart" uri="{C3380CC4-5D6E-409C-BE32-E72D297353CC}">
              <c16:uniqueId val="{00000000-90D0-44CE-962A-8EEC9A180F4E}"/>
            </c:ext>
          </c:extLst>
        </c:ser>
        <c:ser>
          <c:idx val="1"/>
          <c:order val="1"/>
          <c:tx>
            <c:strRef>
              <c:f>'HO4'!$A$9</c:f>
              <c:strCache>
                <c:ptCount val="1"/>
                <c:pt idx="0">
                  <c:v>620-700</c:v>
                </c:pt>
              </c:strCache>
            </c:strRef>
          </c:tx>
          <c:spPr>
            <a:solidFill>
              <a:srgbClr val="FDBF1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Lato"/>
                    <a:ea typeface="Lato"/>
                    <a:cs typeface="Lato"/>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'HO4'!$B$7:$E$7</c:f>
              <c:strCache>
                <c:ptCount val="4"/>
                <c:pt idx="0">
                  <c:v>Asian</c:v>
                </c:pt>
                <c:pt idx="1">
                  <c:v>Hispanic</c:v>
                </c:pt>
                <c:pt idx="2">
                  <c:v>Black</c:v>
                </c:pt>
                <c:pt idx="3">
                  <c:v>White</c:v>
                </c:pt>
              </c:strCache>
            </c:strRef>
          </c:cat>
          <c:val>
            <c:numRef>
              <c:f>'HO4'!$B$9:$E$9</c:f>
              <c:numCache>
                <c:formatCode>0.0%</c:formatCode>
                <c:ptCount val="4"/>
                <c:pt idx="0">
                  <c:v>0.11600000000000001</c:v>
                </c:pt>
                <c:pt idx="1">
                  <c:v>0.188</c:v>
                </c:pt>
                <c:pt idx="2">
                  <c:v>0.14899999999999999</c:v>
                </c:pt>
                <c:pt idx="3">
                  <c:v>0.13900000000000001</c:v>
                </c:pt>
              </c:numCache>
            </c:numRef>
          </c:val>
          <c:extLst>
            <c:ext xmlns:c16="http://schemas.microsoft.com/office/drawing/2014/chart" uri="{C3380CC4-5D6E-409C-BE32-E72D297353CC}">
              <c16:uniqueId val="{00000001-90D0-44CE-962A-8EEC9A180F4E}"/>
            </c:ext>
          </c:extLst>
        </c:ser>
        <c:ser>
          <c:idx val="2"/>
          <c:order val="2"/>
          <c:tx>
            <c:strRef>
              <c:f>'HO4'!$A$10</c:f>
              <c:strCache>
                <c:ptCount val="1"/>
                <c:pt idx="0">
                  <c:v>Above 700</c:v>
                </c:pt>
              </c:strCache>
            </c:strRef>
          </c:tx>
          <c:spPr>
            <a:solidFill>
              <a:srgbClr val="0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Lato"/>
                    <a:ea typeface="Lato"/>
                    <a:cs typeface="Lato"/>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'HO4'!$B$7:$E$7</c:f>
              <c:strCache>
                <c:ptCount val="4"/>
                <c:pt idx="0">
                  <c:v>Asian</c:v>
                </c:pt>
                <c:pt idx="1">
                  <c:v>Hispanic</c:v>
                </c:pt>
                <c:pt idx="2">
                  <c:v>Black</c:v>
                </c:pt>
                <c:pt idx="3">
                  <c:v>White</c:v>
                </c:pt>
              </c:strCache>
            </c:strRef>
          </c:cat>
          <c:val>
            <c:numRef>
              <c:f>'HO4'!$B$10:$E$10</c:f>
              <c:numCache>
                <c:formatCode>0.0%</c:formatCode>
                <c:ptCount val="4"/>
                <c:pt idx="0">
                  <c:v>0.69</c:v>
                </c:pt>
                <c:pt idx="1">
                  <c:v>0.373</c:v>
                </c:pt>
                <c:pt idx="2">
                  <c:v>0.25700000000000001</c:v>
                </c:pt>
                <c:pt idx="3">
                  <c:v>0.57499999999999996</c:v>
                </c:pt>
              </c:numCache>
            </c:numRef>
          </c:val>
          <c:extLst>
            <c:ext xmlns:c16="http://schemas.microsoft.com/office/drawing/2014/chart" uri="{C3380CC4-5D6E-409C-BE32-E72D297353CC}">
              <c16:uniqueId val="{00000002-90D0-44CE-962A-8EEC9A180F4E}"/>
            </c:ext>
          </c:extLst>
        </c:ser>
        <c:ser>
          <c:idx val="3"/>
          <c:order val="3"/>
          <c:tx>
            <c:strRef>
              <c:f>'HO4'!$A$11</c:f>
              <c:strCache>
                <c:ptCount val="1"/>
                <c:pt idx="0">
                  <c:v>Missing Score</c:v>
                </c:pt>
              </c:strCache>
            </c:strRef>
          </c:tx>
          <c:spPr>
            <a:solidFill>
              <a:srgbClr val="D2D2D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Lato"/>
                    <a:ea typeface="Lato"/>
                    <a:cs typeface="Lato"/>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'HO4'!$B$7:$E$7</c:f>
              <c:strCache>
                <c:ptCount val="4"/>
                <c:pt idx="0">
                  <c:v>Asian</c:v>
                </c:pt>
                <c:pt idx="1">
                  <c:v>Hispanic</c:v>
                </c:pt>
                <c:pt idx="2">
                  <c:v>Black</c:v>
                </c:pt>
                <c:pt idx="3">
                  <c:v>White</c:v>
                </c:pt>
              </c:strCache>
            </c:strRef>
          </c:cat>
          <c:val>
            <c:numRef>
              <c:f>'HO4'!$B$11:$E$11</c:f>
              <c:numCache>
                <c:formatCode>0.0%</c:formatCode>
                <c:ptCount val="4"/>
                <c:pt idx="0">
                  <c:v>0.108</c:v>
                </c:pt>
                <c:pt idx="1">
                  <c:v>0.16700000000000001</c:v>
                </c:pt>
                <c:pt idx="2">
                  <c:v>0.21099999999999999</c:v>
                </c:pt>
                <c:pt idx="3">
                  <c:v>0.12</c:v>
                </c:pt>
              </c:numCache>
            </c:numRef>
          </c:val>
          <c:extLst>
            <c:ext xmlns:c16="http://schemas.microsoft.com/office/drawing/2014/chart" uri="{C3380CC4-5D6E-409C-BE32-E72D297353CC}">
              <c16:uniqueId val="{00000003-90D0-44CE-962A-8EEC9A180F4E}"/>
            </c:ext>
          </c:extLst>
        </c:ser>
        <c:dLbls>
          <c:showLegendKey val="0"/>
          <c:showVal val="0"/>
          <c:showCatName val="0"/>
          <c:showSerName val="0"/>
          <c:showPercent val="0"/>
          <c:showBubbleSize val="0"/>
        </c:dLbls>
        <c:gapWidth val="150"/>
        <c:overlap val="100"/>
        <c:axId val="462412208"/>
        <c:axId val="462396816"/>
      </c:barChart>
      <c:catAx>
        <c:axId val="462412208"/>
        <c:scaling>
          <c:orientation val="minMax"/>
        </c:scaling>
        <c:delete val="0"/>
        <c:axPos val="l"/>
        <c:numFmt formatCode="General" sourceLinked="1"/>
        <c:majorTickMark val="none"/>
        <c:minorTickMark val="none"/>
        <c:tickLblPos val="nextTo"/>
        <c:spPr>
          <a:noFill/>
          <a:ln w="12700" cap="flat" cmpd="sng" algn="ctr">
            <a:solidFill>
              <a:srgbClr val="000000">
                <a:lumMod val="100000"/>
              </a:srgbClr>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Lato"/>
                <a:ea typeface="Lato"/>
                <a:cs typeface="Lato"/>
              </a:defRPr>
            </a:pPr>
            <a:endParaRPr lang="en-US"/>
          </a:p>
        </c:txPr>
        <c:crossAx val="462396816"/>
        <c:crosses val="autoZero"/>
        <c:auto val="1"/>
        <c:lblAlgn val="ctr"/>
        <c:lblOffset val="100"/>
        <c:noMultiLvlLbl val="0"/>
      </c:catAx>
      <c:valAx>
        <c:axId val="462396816"/>
        <c:scaling>
          <c:orientation val="minMax"/>
        </c:scaling>
        <c:delete val="0"/>
        <c:axPos val="b"/>
        <c:majorGridlines>
          <c:spPr>
            <a:ln w="12700" cap="flat" cmpd="sng" algn="ctr">
              <a:noFill/>
              <a:prstDash val="solid"/>
              <a:round/>
            </a:ln>
            <a:effectLst/>
          </c:spPr>
        </c:majorGridlines>
        <c:numFmt formatCode="0%" sourceLinked="1"/>
        <c:majorTickMark val="none"/>
        <c:minorTickMark val="none"/>
        <c:tickLblPos val="nextTo"/>
        <c:spPr>
          <a:noFill/>
          <a:ln>
            <a:noFill/>
          </a:ln>
          <a:effectLst/>
          <a:extLs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200" b="0" i="0" u="none" strike="noStrike" kern="1200" baseline="0">
                <a:solidFill>
                  <a:srgbClr val="000000"/>
                </a:solidFill>
                <a:latin typeface="Lato"/>
                <a:ea typeface="Lato"/>
                <a:cs typeface="Lato"/>
              </a:defRPr>
            </a:pPr>
            <a:endParaRPr lang="en-US"/>
          </a:p>
        </c:txPr>
        <c:crossAx val="462412208"/>
        <c:crosses val="autoZero"/>
        <c:crossBetween val="between"/>
      </c:valAx>
      <c:spPr>
        <a:noFill/>
        <a:ln>
          <a:noFill/>
        </a:ln>
        <a:effectLst/>
      </c:spPr>
    </c:plotArea>
    <c:legend>
      <c:legendPos val="b"/>
      <c:layout>
        <c:manualLayout>
          <c:xMode val="edge"/>
          <c:yMode val="edge"/>
          <c:x val="0.20598228346456693"/>
          <c:y val="0.10740740740740741"/>
          <c:w val="0.69432976035197191"/>
          <c:h val="6.854817005742303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Lato"/>
              <a:ea typeface="Lato"/>
              <a:cs typeface="Lato"/>
            </a:defRPr>
          </a:pPr>
          <a:endParaRPr lang="en-US"/>
        </a:p>
      </c:txPr>
    </c:legend>
    <c:plotVisOnly val="1"/>
    <c:dispBlanksAs val="gap"/>
    <c:showDLblsOverMax val="0"/>
  </c:chart>
  <c:spPr>
    <a:solidFill>
      <a:schemeClr val="bg1"/>
    </a:solidFill>
    <a:ln w="25400" cap="flat" cmpd="sng" algn="ctr">
      <a:noFill/>
      <a:round/>
    </a:ln>
    <a:effectLst/>
  </c:spPr>
  <c:txPr>
    <a:bodyPr/>
    <a:lstStyle/>
    <a:p>
      <a:pPr>
        <a:defRPr>
          <a:latin typeface="Lato"/>
          <a:ea typeface="Lato"/>
          <a:cs typeface="Lato"/>
        </a:defRPr>
      </a:pPr>
      <a:endParaRPr lang="en-US"/>
    </a:p>
  </c:txPr>
  <c:externalData r:id="rId4">
    <c:autoUpdate val="0"/>
  </c:externalData>
  <c:userShapes r:id="rId5"/>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857251876123528E-2"/>
          <c:y val="0.13919412616242066"/>
          <c:w val="0.9127611120151975"/>
          <c:h val="0.7307076148492424"/>
        </c:manualLayout>
      </c:layout>
      <c:areaChart>
        <c:grouping val="stacked"/>
        <c:varyColors val="0"/>
        <c:ser>
          <c:idx val="0"/>
          <c:order val="0"/>
          <c:tx>
            <c:strRef>
              <c:f>'Housing Permits over Population'!$B$1</c:f>
              <c:strCache>
                <c:ptCount val="1"/>
                <c:pt idx="0">
                  <c:v>Single-family starts per 1,000 population</c:v>
                </c:pt>
              </c:strCache>
            </c:strRef>
          </c:tx>
          <c:spPr>
            <a:solidFill>
              <a:srgbClr val="1696D2"/>
            </a:solidFill>
            <a:ln>
              <a:noFill/>
            </a:ln>
            <a:effectLst/>
          </c:spPr>
          <c:cat>
            <c:numRef>
              <c:f>'Housing Permits over Population'!$A$43:$A$65</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'Housing Permits over Population'!$B$43:$B$65</c:f>
              <c:numCache>
                <c:formatCode>General</c:formatCode>
                <c:ptCount val="23"/>
                <c:pt idx="0">
                  <c:v>4.3600000000000003</c:v>
                </c:pt>
                <c:pt idx="1">
                  <c:v>4.47</c:v>
                </c:pt>
                <c:pt idx="2">
                  <c:v>4.72</c:v>
                </c:pt>
                <c:pt idx="3">
                  <c:v>5.17</c:v>
                </c:pt>
                <c:pt idx="4">
                  <c:v>5.5</c:v>
                </c:pt>
                <c:pt idx="5">
                  <c:v>5.81</c:v>
                </c:pt>
                <c:pt idx="6">
                  <c:v>4.91</c:v>
                </c:pt>
                <c:pt idx="7">
                  <c:v>3.47</c:v>
                </c:pt>
                <c:pt idx="8">
                  <c:v>2.0499999999999998</c:v>
                </c:pt>
                <c:pt idx="9">
                  <c:v>1.45</c:v>
                </c:pt>
                <c:pt idx="10">
                  <c:v>1.52</c:v>
                </c:pt>
                <c:pt idx="11">
                  <c:v>1.38</c:v>
                </c:pt>
                <c:pt idx="12">
                  <c:v>1.71</c:v>
                </c:pt>
                <c:pt idx="13">
                  <c:v>1.95</c:v>
                </c:pt>
                <c:pt idx="14">
                  <c:v>2.0299999999999998</c:v>
                </c:pt>
                <c:pt idx="15">
                  <c:v>2.23</c:v>
                </c:pt>
                <c:pt idx="16">
                  <c:v>2.42</c:v>
                </c:pt>
                <c:pt idx="17">
                  <c:v>2.61</c:v>
                </c:pt>
                <c:pt idx="18">
                  <c:v>2.68</c:v>
                </c:pt>
                <c:pt idx="19" formatCode="0.00">
                  <c:v>2.7036822709999999</c:v>
                </c:pt>
                <c:pt idx="20" formatCode="0.00">
                  <c:v>3.0062522760000001</c:v>
                </c:pt>
                <c:pt idx="21" formatCode="0.00">
                  <c:v>3.4079682139999998</c:v>
                </c:pt>
                <c:pt idx="22" formatCode="0.00">
                  <c:v>3.251955621</c:v>
                </c:pt>
              </c:numCache>
            </c:numRef>
          </c:val>
          <c:extLst>
            <c:ext xmlns:c16="http://schemas.microsoft.com/office/drawing/2014/chart" uri="{C3380CC4-5D6E-409C-BE32-E72D297353CC}">
              <c16:uniqueId val="{00000000-4211-4EDE-B15A-E1638B71A141}"/>
            </c:ext>
          </c:extLst>
        </c:ser>
        <c:ser>
          <c:idx val="1"/>
          <c:order val="1"/>
          <c:tx>
            <c:strRef>
              <c:f>'Housing Permits over Population'!$C$1</c:f>
              <c:strCache>
                <c:ptCount val="1"/>
                <c:pt idx="0">
                  <c:v>Multifamily starts per 1,000 population</c:v>
                </c:pt>
              </c:strCache>
            </c:strRef>
          </c:tx>
          <c:spPr>
            <a:solidFill>
              <a:srgbClr val="FDBF11"/>
            </a:solidFill>
            <a:ln>
              <a:noFill/>
            </a:ln>
            <a:effectLst/>
          </c:spPr>
          <c:cat>
            <c:numRef>
              <c:f>'Housing Permits over Population'!$A$43:$A$65</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'Housing Permits over Population'!$C$43:$C$65</c:f>
              <c:numCache>
                <c:formatCode>General</c:formatCode>
                <c:ptCount val="23"/>
                <c:pt idx="0">
                  <c:v>1.2</c:v>
                </c:pt>
                <c:pt idx="1">
                  <c:v>1.1599999999999999</c:v>
                </c:pt>
                <c:pt idx="2">
                  <c:v>1.2</c:v>
                </c:pt>
                <c:pt idx="3">
                  <c:v>1.2</c:v>
                </c:pt>
                <c:pt idx="4">
                  <c:v>1.18</c:v>
                </c:pt>
                <c:pt idx="5">
                  <c:v>1.19</c:v>
                </c:pt>
                <c:pt idx="6">
                  <c:v>1.1200000000000001</c:v>
                </c:pt>
                <c:pt idx="7">
                  <c:v>1.03</c:v>
                </c:pt>
                <c:pt idx="8">
                  <c:v>0.93</c:v>
                </c:pt>
                <c:pt idx="9">
                  <c:v>0.35</c:v>
                </c:pt>
                <c:pt idx="10">
                  <c:v>0.37</c:v>
                </c:pt>
                <c:pt idx="11">
                  <c:v>0.56999999999999995</c:v>
                </c:pt>
                <c:pt idx="12">
                  <c:v>0.78</c:v>
                </c:pt>
                <c:pt idx="13">
                  <c:v>0.97</c:v>
                </c:pt>
                <c:pt idx="14">
                  <c:v>1.1200000000000001</c:v>
                </c:pt>
                <c:pt idx="15">
                  <c:v>1.24</c:v>
                </c:pt>
                <c:pt idx="16">
                  <c:v>1.21</c:v>
                </c:pt>
                <c:pt idx="17">
                  <c:v>1.0900000000000001</c:v>
                </c:pt>
                <c:pt idx="18">
                  <c:v>1.1399999999999999</c:v>
                </c:pt>
                <c:pt idx="19" formatCode="0.00">
                  <c:v>1.224987056</c:v>
                </c:pt>
                <c:pt idx="20" formatCode="0.00">
                  <c:v>1.1809518029999999</c:v>
                </c:pt>
                <c:pt idx="21" formatCode="0.00">
                  <c:v>1.4284190059999999</c:v>
                </c:pt>
                <c:pt idx="22" formatCode="0.00">
                  <c:v>1.660341356</c:v>
                </c:pt>
              </c:numCache>
            </c:numRef>
          </c:val>
          <c:extLst>
            <c:ext xmlns:c16="http://schemas.microsoft.com/office/drawing/2014/chart" uri="{C3380CC4-5D6E-409C-BE32-E72D297353CC}">
              <c16:uniqueId val="{00000001-4211-4EDE-B15A-E1638B71A141}"/>
            </c:ext>
          </c:extLst>
        </c:ser>
        <c:ser>
          <c:idx val="2"/>
          <c:order val="2"/>
          <c:tx>
            <c:strRef>
              <c:f>'Housing Permits over Population'!$D$1</c:f>
              <c:strCache>
                <c:ptCount val="1"/>
                <c:pt idx="0">
                  <c:v>Manufactured Home Shipments per 1,000 population</c:v>
                </c:pt>
              </c:strCache>
            </c:strRef>
          </c:tx>
          <c:spPr>
            <a:solidFill>
              <a:srgbClr val="000000"/>
            </a:solidFill>
            <a:ln>
              <a:noFill/>
            </a:ln>
            <a:effectLst/>
          </c:spPr>
          <c:cat>
            <c:numRef>
              <c:f>'Housing Permits over Population'!$A$43:$A$65</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'Housing Permits over Population'!$D$43:$D$65</c:f>
              <c:numCache>
                <c:formatCode>General</c:formatCode>
                <c:ptCount val="23"/>
                <c:pt idx="0">
                  <c:v>0.89</c:v>
                </c:pt>
                <c:pt idx="1">
                  <c:v>0.67</c:v>
                </c:pt>
                <c:pt idx="2">
                  <c:v>0.57999999999999996</c:v>
                </c:pt>
                <c:pt idx="3">
                  <c:v>0.45</c:v>
                </c:pt>
                <c:pt idx="4">
                  <c:v>0.44</c:v>
                </c:pt>
                <c:pt idx="5">
                  <c:v>0.5</c:v>
                </c:pt>
                <c:pt idx="6">
                  <c:v>0.4</c:v>
                </c:pt>
                <c:pt idx="7">
                  <c:v>0.32</c:v>
                </c:pt>
                <c:pt idx="8">
                  <c:v>0.27</c:v>
                </c:pt>
                <c:pt idx="9">
                  <c:v>0.16</c:v>
                </c:pt>
                <c:pt idx="10">
                  <c:v>0.16</c:v>
                </c:pt>
                <c:pt idx="11">
                  <c:v>0.16</c:v>
                </c:pt>
                <c:pt idx="12">
                  <c:v>0.18</c:v>
                </c:pt>
                <c:pt idx="13">
                  <c:v>0.19</c:v>
                </c:pt>
                <c:pt idx="14">
                  <c:v>0.2</c:v>
                </c:pt>
                <c:pt idx="15">
                  <c:v>0.22</c:v>
                </c:pt>
                <c:pt idx="16">
                  <c:v>0.25</c:v>
                </c:pt>
                <c:pt idx="17">
                  <c:v>0.28999999999999998</c:v>
                </c:pt>
                <c:pt idx="18">
                  <c:v>0.28999999999999998</c:v>
                </c:pt>
                <c:pt idx="19" formatCode="0.00">
                  <c:v>0.28832780000000002</c:v>
                </c:pt>
                <c:pt idx="20" formatCode="0.00">
                  <c:v>0.28555096899999999</c:v>
                </c:pt>
                <c:pt idx="21" formatCode="0.00">
                  <c:v>0.31937932400000002</c:v>
                </c:pt>
                <c:pt idx="22" formatCode="0.00">
                  <c:v>0.35667267699999999</c:v>
                </c:pt>
              </c:numCache>
            </c:numRef>
          </c:val>
          <c:extLst>
            <c:ext xmlns:c16="http://schemas.microsoft.com/office/drawing/2014/chart" uri="{C3380CC4-5D6E-409C-BE32-E72D297353CC}">
              <c16:uniqueId val="{00000002-4211-4EDE-B15A-E1638B71A141}"/>
            </c:ext>
          </c:extLst>
        </c:ser>
        <c:dLbls>
          <c:showLegendKey val="0"/>
          <c:showVal val="0"/>
          <c:showCatName val="0"/>
          <c:showSerName val="0"/>
          <c:showPercent val="0"/>
          <c:showBubbleSize val="0"/>
        </c:dLbls>
        <c:axId val="1942118352"/>
        <c:axId val="1942113776"/>
      </c:areaChart>
      <c:catAx>
        <c:axId val="1942118352"/>
        <c:scaling>
          <c:orientation val="minMax"/>
        </c:scaling>
        <c:delete val="0"/>
        <c:axPos val="b"/>
        <c:numFmt formatCode="General" sourceLinked="1"/>
        <c:majorTickMark val="out"/>
        <c:minorTickMark val="none"/>
        <c:tickLblPos val="nextTo"/>
        <c:spPr>
          <a:noFill/>
          <a:ln w="12700" cap="flat" cmpd="sng" algn="ctr">
            <a:solidFill>
              <a:srgbClr val="000000">
                <a:lumMod val="100000"/>
              </a:srgbClr>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Lato"/>
                <a:ea typeface="Lato"/>
                <a:cs typeface="Lato"/>
              </a:defRPr>
            </a:pPr>
            <a:endParaRPr lang="en-US"/>
          </a:p>
        </c:txPr>
        <c:crossAx val="1942113776"/>
        <c:crosses val="autoZero"/>
        <c:auto val="1"/>
        <c:lblAlgn val="ctr"/>
        <c:lblOffset val="100"/>
        <c:noMultiLvlLbl val="0"/>
      </c:catAx>
      <c:valAx>
        <c:axId val="1942113776"/>
        <c:scaling>
          <c:orientation val="minMax"/>
        </c:scaling>
        <c:delete val="0"/>
        <c:axPos val="l"/>
        <c:majorGridlines>
          <c:spPr>
            <a:ln w="12700" cap="flat" cmpd="sng" algn="ctr">
              <a:solidFill>
                <a:srgbClr val="DDDDDD"/>
              </a:solidFill>
              <a:prstDash val="solid"/>
              <a:round/>
            </a:ln>
            <a:effectLst/>
          </c:spPr>
        </c:majorGridlines>
        <c:numFmt formatCode="#,##0.0" sourceLinked="0"/>
        <c:majorTickMark val="none"/>
        <c:minorTickMark val="none"/>
        <c:tickLblPos val="nextTo"/>
        <c:spPr>
          <a:noFill/>
          <a:ln>
            <a:noFill/>
          </a:ln>
          <a:effectLst/>
          <a:extLs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200" b="0" i="0" u="none" strike="noStrike" kern="1200" baseline="0">
                <a:solidFill>
                  <a:srgbClr val="000000"/>
                </a:solidFill>
                <a:latin typeface="Lato"/>
                <a:ea typeface="Lato"/>
                <a:cs typeface="Lato"/>
              </a:defRPr>
            </a:pPr>
            <a:endParaRPr lang="en-US"/>
          </a:p>
        </c:txPr>
        <c:crossAx val="1942118352"/>
        <c:crosses val="autoZero"/>
        <c:crossBetween val="midCat"/>
      </c:valAx>
      <c:spPr>
        <a:noFill/>
        <a:ln>
          <a:noFill/>
        </a:ln>
        <a:effectLst/>
      </c:spPr>
    </c:plotArea>
    <c:legend>
      <c:legendPos val="b"/>
      <c:layout>
        <c:manualLayout>
          <c:xMode val="edge"/>
          <c:yMode val="edge"/>
          <c:x val="7.4152139547262663E-4"/>
          <c:y val="8.5518801060665238E-4"/>
          <c:w val="0.63383339698638885"/>
          <c:h val="9.9352434879717316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000000"/>
              </a:solidFill>
              <a:latin typeface="Lato"/>
              <a:ea typeface="Lato"/>
              <a:cs typeface="Lato"/>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25400" cap="flat" cmpd="sng" algn="ctr">
      <a:noFill/>
      <a:round/>
    </a:ln>
    <a:effectLst/>
  </c:spPr>
  <c:txPr>
    <a:bodyPr/>
    <a:lstStyle/>
    <a:p>
      <a:pPr>
        <a:defRPr>
          <a:latin typeface="Lato"/>
          <a:ea typeface="Lato"/>
          <a:cs typeface="Lato"/>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642886550669087E-2"/>
          <c:y val="0.13382038290771622"/>
          <c:w val="0.91224604755616234"/>
          <c:h val="0.74600484224357033"/>
        </c:manualLayout>
      </c:layout>
      <c:lineChart>
        <c:grouping val="standard"/>
        <c:varyColors val="0"/>
        <c:ser>
          <c:idx val="0"/>
          <c:order val="0"/>
          <c:tx>
            <c:strRef>
              <c:f>'Figure1 (2)'!$D$2</c:f>
              <c:strCache>
                <c:ptCount val="1"/>
                <c:pt idx="0">
                  <c:v>Mortgage Treasury Spread</c:v>
                </c:pt>
              </c:strCache>
            </c:strRef>
          </c:tx>
          <c:spPr>
            <a:ln w="25400" cap="rnd">
              <a:solidFill>
                <a:srgbClr val="1696D2"/>
              </a:solidFill>
              <a:round/>
            </a:ln>
            <a:effectLst/>
          </c:spPr>
          <c:marker>
            <c:symbol val="none"/>
          </c:marker>
          <c:cat>
            <c:numRef>
              <c:f>'Figure1 (2)'!$A$291:$A$563</c:f>
              <c:numCache>
                <c:formatCode>mmm\-yy</c:formatCode>
                <c:ptCount val="273"/>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44562</c:v>
                </c:pt>
                <c:pt idx="265">
                  <c:v>44593</c:v>
                </c:pt>
                <c:pt idx="266">
                  <c:v>44621</c:v>
                </c:pt>
                <c:pt idx="267">
                  <c:v>44652</c:v>
                </c:pt>
                <c:pt idx="268">
                  <c:v>44682</c:v>
                </c:pt>
                <c:pt idx="269">
                  <c:v>44713</c:v>
                </c:pt>
                <c:pt idx="270">
                  <c:v>44743</c:v>
                </c:pt>
                <c:pt idx="271">
                  <c:v>44774</c:v>
                </c:pt>
                <c:pt idx="272">
                  <c:v>44805</c:v>
                </c:pt>
              </c:numCache>
            </c:numRef>
          </c:cat>
          <c:val>
            <c:numRef>
              <c:f>'Figure1 (2)'!$D$291:$D$563</c:f>
              <c:numCache>
                <c:formatCode>General</c:formatCode>
                <c:ptCount val="273"/>
                <c:pt idx="0">
                  <c:v>1.5500000381469707</c:v>
                </c:pt>
                <c:pt idx="1">
                  <c:v>1.8050000476837198</c:v>
                </c:pt>
                <c:pt idx="2">
                  <c:v>1.9799997711181607</c:v>
                </c:pt>
                <c:pt idx="3">
                  <c:v>2.1624999141693095</c:v>
                </c:pt>
                <c:pt idx="4">
                  <c:v>2.0750001049041691</c:v>
                </c:pt>
                <c:pt idx="5">
                  <c:v>2.1880001068115202</c:v>
                </c:pt>
                <c:pt idx="6">
                  <c:v>2.0975000381469711</c:v>
                </c:pt>
                <c:pt idx="7">
                  <c:v>2.1839999389648401</c:v>
                </c:pt>
                <c:pt idx="8">
                  <c:v>2.10000009536743</c:v>
                </c:pt>
                <c:pt idx="9">
                  <c:v>2.05499995708466</c:v>
                </c:pt>
                <c:pt idx="10">
                  <c:v>2.0060000228881805</c:v>
                </c:pt>
                <c:pt idx="11">
                  <c:v>2.0750000572204597</c:v>
                </c:pt>
                <c:pt idx="12">
                  <c:v>1.8725000286102302</c:v>
                </c:pt>
                <c:pt idx="13">
                  <c:v>1.9500000715255705</c:v>
                </c:pt>
                <c:pt idx="14">
                  <c:v>2.0619999504089401</c:v>
                </c:pt>
                <c:pt idx="15">
                  <c:v>1.93749998569489</c:v>
                </c:pt>
                <c:pt idx="16">
                  <c:v>1.7739998435974105</c:v>
                </c:pt>
                <c:pt idx="17">
                  <c:v>1.8599999856948894</c:v>
                </c:pt>
                <c:pt idx="18">
                  <c:v>1.8875000572204597</c:v>
                </c:pt>
                <c:pt idx="19">
                  <c:v>1.9800000000000004</c:v>
                </c:pt>
                <c:pt idx="20">
                  <c:v>2.0874999952316298</c:v>
                </c:pt>
                <c:pt idx="21">
                  <c:v>2.0474999475479096</c:v>
                </c:pt>
                <c:pt idx="22">
                  <c:v>2.0079999923706096</c:v>
                </c:pt>
                <c:pt idx="23">
                  <c:v>1.97500005722046</c:v>
                </c:pt>
                <c:pt idx="24">
                  <c:v>1.9619999504089396</c:v>
                </c:pt>
                <c:pt idx="25">
                  <c:v>1.9275000953674297</c:v>
                </c:pt>
                <c:pt idx="26">
                  <c:v>1.7874998760223395</c:v>
                </c:pt>
                <c:pt idx="27">
                  <c:v>1.7750000143051103</c:v>
                </c:pt>
                <c:pt idx="28">
                  <c:v>1.6460000419616696</c:v>
                </c:pt>
                <c:pt idx="29">
                  <c:v>1.7200000953674301</c:v>
                </c:pt>
                <c:pt idx="30">
                  <c:v>1.8350000143051099</c:v>
                </c:pt>
                <c:pt idx="31">
                  <c:v>2.0299998664855998</c:v>
                </c:pt>
                <c:pt idx="32">
                  <c:v>2.2224999713897695</c:v>
                </c:pt>
                <c:pt idx="33">
                  <c:v>2.1760000801086403</c:v>
                </c:pt>
                <c:pt idx="34">
                  <c:v>2.0025001287460302</c:v>
                </c:pt>
                <c:pt idx="35">
                  <c:v>2.0175000143051101</c:v>
                </c:pt>
                <c:pt idx="36">
                  <c:v>1.8659998893737804</c:v>
                </c:pt>
                <c:pt idx="37">
                  <c:v>1.9425000905990601</c:v>
                </c:pt>
                <c:pt idx="38">
                  <c:v>1.9350000047683698</c:v>
                </c:pt>
                <c:pt idx="39">
                  <c:v>1.8525</c:v>
                </c:pt>
                <c:pt idx="40">
                  <c:v>1.9139999198913604</c:v>
                </c:pt>
                <c:pt idx="41">
                  <c:v>1.9000000190734898</c:v>
                </c:pt>
                <c:pt idx="42">
                  <c:v>1.7540000152587898</c:v>
                </c:pt>
                <c:pt idx="43">
                  <c:v>1.8450000762939496</c:v>
                </c:pt>
                <c:pt idx="44">
                  <c:v>1.8775000381469704</c:v>
                </c:pt>
                <c:pt idx="45">
                  <c:v>1.6620000457763702</c:v>
                </c:pt>
                <c:pt idx="46">
                  <c:v>1.63250000476837</c:v>
                </c:pt>
                <c:pt idx="47">
                  <c:v>1.6125000524520905</c:v>
                </c:pt>
                <c:pt idx="48">
                  <c:v>1.5899999999999999</c:v>
                </c:pt>
                <c:pt idx="49">
                  <c:v>1.5549999999999997</c:v>
                </c:pt>
                <c:pt idx="50">
                  <c:v>1.6150000000000002</c:v>
                </c:pt>
                <c:pt idx="51">
                  <c:v>1.4800000000000004</c:v>
                </c:pt>
                <c:pt idx="52">
                  <c:v>1.5499999999999998</c:v>
                </c:pt>
                <c:pt idx="53">
                  <c:v>1.5574999999999992</c:v>
                </c:pt>
                <c:pt idx="54">
                  <c:v>1.556</c:v>
                </c:pt>
                <c:pt idx="55">
                  <c:v>1.5874999999999995</c:v>
                </c:pt>
                <c:pt idx="56">
                  <c:v>1.6239999999999997</c:v>
                </c:pt>
                <c:pt idx="57">
                  <c:v>1.6225000000000005</c:v>
                </c:pt>
                <c:pt idx="58">
                  <c:v>1.54</c:v>
                </c:pt>
                <c:pt idx="59">
                  <c:v>1.5219999999999994</c:v>
                </c:pt>
                <c:pt idx="60">
                  <c:v>1.4900000000000002</c:v>
                </c:pt>
                <c:pt idx="61">
                  <c:v>1.4575000000000005</c:v>
                </c:pt>
                <c:pt idx="62">
                  <c:v>1.4279999999999999</c:v>
                </c:pt>
                <c:pt idx="63">
                  <c:v>1.5150000000000006</c:v>
                </c:pt>
                <c:pt idx="64">
                  <c:v>1.58</c:v>
                </c:pt>
                <c:pt idx="65">
                  <c:v>1.5819999999999999</c:v>
                </c:pt>
                <c:pt idx="66">
                  <c:v>1.5150000000000006</c:v>
                </c:pt>
                <c:pt idx="67">
                  <c:v>1.5600000000000005</c:v>
                </c:pt>
                <c:pt idx="68">
                  <c:v>1.5739999999999998</c:v>
                </c:pt>
                <c:pt idx="69">
                  <c:v>1.6050000000000004</c:v>
                </c:pt>
                <c:pt idx="70">
                  <c:v>1.79</c:v>
                </c:pt>
                <c:pt idx="71">
                  <c:v>1.8020000000000005</c:v>
                </c:pt>
                <c:pt idx="72">
                  <c:v>1.7249999999999996</c:v>
                </c:pt>
                <c:pt idx="73">
                  <c:v>1.6825000000000001</c:v>
                </c:pt>
                <c:pt idx="74">
                  <c:v>1.6040000000000001</c:v>
                </c:pt>
                <c:pt idx="75">
                  <c:v>1.5175000000000001</c:v>
                </c:pt>
                <c:pt idx="76">
                  <c:v>1.4874999999999998</c:v>
                </c:pt>
                <c:pt idx="77">
                  <c:v>1.5720000000000001</c:v>
                </c:pt>
                <c:pt idx="78">
                  <c:v>1.6725000000000003</c:v>
                </c:pt>
                <c:pt idx="79">
                  <c:v>1.6440000000000001</c:v>
                </c:pt>
                <c:pt idx="80">
                  <c:v>1.6825000000000001</c:v>
                </c:pt>
                <c:pt idx="81">
                  <c:v>1.6274999999999995</c:v>
                </c:pt>
                <c:pt idx="82">
                  <c:v>1.6400000000000006</c:v>
                </c:pt>
                <c:pt idx="83">
                  <c:v>1.5750000000000002</c:v>
                </c:pt>
                <c:pt idx="84">
                  <c:v>1.4575000000000005</c:v>
                </c:pt>
                <c:pt idx="85">
                  <c:v>1.5650000000000004</c:v>
                </c:pt>
                <c:pt idx="86">
                  <c:v>1.5960000000000001</c:v>
                </c:pt>
                <c:pt idx="87">
                  <c:v>1.4899999999999993</c:v>
                </c:pt>
                <c:pt idx="88">
                  <c:v>1.5119999999999996</c:v>
                </c:pt>
                <c:pt idx="89">
                  <c:v>1.5575000000000001</c:v>
                </c:pt>
                <c:pt idx="90">
                  <c:v>1.6950000000000003</c:v>
                </c:pt>
                <c:pt idx="91">
                  <c:v>1.9020000000000001</c:v>
                </c:pt>
                <c:pt idx="92">
                  <c:v>1.8625000000000007</c:v>
                </c:pt>
                <c:pt idx="93">
                  <c:v>1.8449999999999998</c:v>
                </c:pt>
                <c:pt idx="94">
                  <c:v>2.0579999999999998</c:v>
                </c:pt>
                <c:pt idx="95">
                  <c:v>1.9950000000000001</c:v>
                </c:pt>
                <c:pt idx="96">
                  <c:v>2.0179999999999998</c:v>
                </c:pt>
                <c:pt idx="97">
                  <c:v>2.1775000000000002</c:v>
                </c:pt>
                <c:pt idx="98">
                  <c:v>2.46</c:v>
                </c:pt>
                <c:pt idx="99">
                  <c:v>2.2375000000000003</c:v>
                </c:pt>
                <c:pt idx="100">
                  <c:v>2.1559999999999997</c:v>
                </c:pt>
                <c:pt idx="101">
                  <c:v>2.2200000000000006</c:v>
                </c:pt>
                <c:pt idx="102">
                  <c:v>2.4160000000000004</c:v>
                </c:pt>
                <c:pt idx="103">
                  <c:v>2.5874999999999999</c:v>
                </c:pt>
                <c:pt idx="104">
                  <c:v>2.3474999999999997</c:v>
                </c:pt>
                <c:pt idx="105">
                  <c:v>2.39</c:v>
                </c:pt>
                <c:pt idx="106">
                  <c:v>2.5575000000000006</c:v>
                </c:pt>
                <c:pt idx="107">
                  <c:v>2.9124999999999996</c:v>
                </c:pt>
                <c:pt idx="108">
                  <c:v>2.5379999999999998</c:v>
                </c:pt>
                <c:pt idx="109">
                  <c:v>2.2599999999999998</c:v>
                </c:pt>
                <c:pt idx="110">
                  <c:v>2.1825000000000006</c:v>
                </c:pt>
                <c:pt idx="111">
                  <c:v>1.8799999999999994</c:v>
                </c:pt>
                <c:pt idx="112">
                  <c:v>1.5674999999999999</c:v>
                </c:pt>
                <c:pt idx="113">
                  <c:v>1.6999999999999997</c:v>
                </c:pt>
                <c:pt idx="114">
                  <c:v>1.6620000000000004</c:v>
                </c:pt>
                <c:pt idx="115">
                  <c:v>1.6025</c:v>
                </c:pt>
                <c:pt idx="116">
                  <c:v>1.6575000000000002</c:v>
                </c:pt>
                <c:pt idx="117">
                  <c:v>1.5619999999999998</c:v>
                </c:pt>
                <c:pt idx="118">
                  <c:v>1.4750000000000001</c:v>
                </c:pt>
                <c:pt idx="119">
                  <c:v>1.3399999999999999</c:v>
                </c:pt>
                <c:pt idx="120">
                  <c:v>1.3000000000000003</c:v>
                </c:pt>
                <c:pt idx="121">
                  <c:v>1.3000000000000003</c:v>
                </c:pt>
                <c:pt idx="122">
                  <c:v>1.2375000000000003</c:v>
                </c:pt>
                <c:pt idx="123">
                  <c:v>1.2479999999999998</c:v>
                </c:pt>
                <c:pt idx="124">
                  <c:v>1.4675000000000002</c:v>
                </c:pt>
                <c:pt idx="125">
                  <c:v>1.5374999999999996</c:v>
                </c:pt>
                <c:pt idx="126">
                  <c:v>1.5540000000000003</c:v>
                </c:pt>
                <c:pt idx="127">
                  <c:v>1.7275</c:v>
                </c:pt>
                <c:pt idx="128">
                  <c:v>1.6960000000000002</c:v>
                </c:pt>
                <c:pt idx="129">
                  <c:v>1.6849999999999996</c:v>
                </c:pt>
                <c:pt idx="130">
                  <c:v>1.54</c:v>
                </c:pt>
                <c:pt idx="131">
                  <c:v>1.4240000000000004</c:v>
                </c:pt>
                <c:pt idx="132">
                  <c:v>1.3649999999999998</c:v>
                </c:pt>
                <c:pt idx="133">
                  <c:v>1.3724999999999996</c:v>
                </c:pt>
                <c:pt idx="134">
                  <c:v>1.4260000000000002</c:v>
                </c:pt>
                <c:pt idx="135">
                  <c:v>1.38</c:v>
                </c:pt>
                <c:pt idx="136">
                  <c:v>1.4675000000000002</c:v>
                </c:pt>
                <c:pt idx="137">
                  <c:v>1.5099999999999998</c:v>
                </c:pt>
                <c:pt idx="138">
                  <c:v>1.5449999999999999</c:v>
                </c:pt>
                <c:pt idx="139">
                  <c:v>1.9699999999999998</c:v>
                </c:pt>
                <c:pt idx="140">
                  <c:v>2.1259999999999999</c:v>
                </c:pt>
                <c:pt idx="141">
                  <c:v>1.9175</c:v>
                </c:pt>
                <c:pt idx="142">
                  <c:v>1.9825000000000004</c:v>
                </c:pt>
                <c:pt idx="143">
                  <c:v>1.9780000000000002</c:v>
                </c:pt>
                <c:pt idx="144">
                  <c:v>1.9450000000000001</c:v>
                </c:pt>
                <c:pt idx="145">
                  <c:v>1.9200000000000002</c:v>
                </c:pt>
                <c:pt idx="146">
                  <c:v>1.7840000000000003</c:v>
                </c:pt>
                <c:pt idx="147">
                  <c:v>1.8600000000000003</c:v>
                </c:pt>
                <c:pt idx="148">
                  <c:v>1.998</c:v>
                </c:pt>
                <c:pt idx="149">
                  <c:v>2.0549999999999997</c:v>
                </c:pt>
                <c:pt idx="150">
                  <c:v>2.0199999999999996</c:v>
                </c:pt>
                <c:pt idx="151">
                  <c:v>1.9219999999999999</c:v>
                </c:pt>
                <c:pt idx="152">
                  <c:v>1.7775000000000001</c:v>
                </c:pt>
                <c:pt idx="153">
                  <c:v>1.6324999999999998</c:v>
                </c:pt>
                <c:pt idx="154">
                  <c:v>1.702</c:v>
                </c:pt>
                <c:pt idx="155">
                  <c:v>1.6250000000000002</c:v>
                </c:pt>
                <c:pt idx="156">
                  <c:v>1.5040000000000002</c:v>
                </c:pt>
                <c:pt idx="157">
                  <c:v>1.5525000000000002</c:v>
                </c:pt>
                <c:pt idx="158">
                  <c:v>1.605</c:v>
                </c:pt>
                <c:pt idx="159">
                  <c:v>1.6849999999999998</c:v>
                </c:pt>
                <c:pt idx="160">
                  <c:v>1.6060000000000001</c:v>
                </c:pt>
                <c:pt idx="161">
                  <c:v>1.7700000000000005</c:v>
                </c:pt>
                <c:pt idx="162">
                  <c:v>1.79</c:v>
                </c:pt>
                <c:pt idx="163">
                  <c:v>1.7160000000000002</c:v>
                </c:pt>
                <c:pt idx="164">
                  <c:v>1.6800000000000002</c:v>
                </c:pt>
                <c:pt idx="165">
                  <c:v>1.5720000000000001</c:v>
                </c:pt>
                <c:pt idx="166">
                  <c:v>1.5349999999999997</c:v>
                </c:pt>
                <c:pt idx="167">
                  <c:v>1.5574999999999997</c:v>
                </c:pt>
                <c:pt idx="168">
                  <c:v>1.5720000000000005</c:v>
                </c:pt>
                <c:pt idx="169">
                  <c:v>1.5925000000000002</c:v>
                </c:pt>
                <c:pt idx="170">
                  <c:v>1.6225000000000001</c:v>
                </c:pt>
                <c:pt idx="171">
                  <c:v>1.6275000000000004</c:v>
                </c:pt>
                <c:pt idx="172">
                  <c:v>1.6320000000000001</c:v>
                </c:pt>
                <c:pt idx="173">
                  <c:v>1.5624999999999996</c:v>
                </c:pt>
                <c:pt idx="174">
                  <c:v>1.5899999999999999</c:v>
                </c:pt>
                <c:pt idx="175">
                  <c:v>1.6950000000000003</c:v>
                </c:pt>
                <c:pt idx="176">
                  <c:v>1.6324999999999998</c:v>
                </c:pt>
                <c:pt idx="177">
                  <c:v>1.7359999999999998</c:v>
                </c:pt>
                <c:pt idx="178">
                  <c:v>1.6675</c:v>
                </c:pt>
                <c:pt idx="179">
                  <c:v>1.6524999999999999</c:v>
                </c:pt>
                <c:pt idx="180">
                  <c:v>1.83</c:v>
                </c:pt>
                <c:pt idx="181">
                  <c:v>1.73</c:v>
                </c:pt>
                <c:pt idx="182">
                  <c:v>1.73</c:v>
                </c:pt>
                <c:pt idx="183">
                  <c:v>1.7320000000000002</c:v>
                </c:pt>
                <c:pt idx="184">
                  <c:v>1.6399999999999997</c:v>
                </c:pt>
                <c:pt idx="185">
                  <c:v>1.6225000000000001</c:v>
                </c:pt>
                <c:pt idx="186">
                  <c:v>1.7260000000000004</c:v>
                </c:pt>
                <c:pt idx="187">
                  <c:v>1.7349999999999999</c:v>
                </c:pt>
                <c:pt idx="188">
                  <c:v>1.7200000000000002</c:v>
                </c:pt>
                <c:pt idx="189">
                  <c:v>1.726</c:v>
                </c:pt>
                <c:pt idx="190">
                  <c:v>1.6825000000000001</c:v>
                </c:pt>
                <c:pt idx="191">
                  <c:v>1.7239999999999998</c:v>
                </c:pt>
                <c:pt idx="192">
                  <c:v>1.7825000000000002</c:v>
                </c:pt>
                <c:pt idx="193">
                  <c:v>1.8800000000000001</c:v>
                </c:pt>
                <c:pt idx="194">
                  <c:v>1.804</c:v>
                </c:pt>
                <c:pt idx="195">
                  <c:v>1.7949999999999999</c:v>
                </c:pt>
                <c:pt idx="196">
                  <c:v>1.79</c:v>
                </c:pt>
                <c:pt idx="197">
                  <c:v>1.9280000000000002</c:v>
                </c:pt>
                <c:pt idx="198">
                  <c:v>1.94</c:v>
                </c:pt>
                <c:pt idx="199">
                  <c:v>1.875</c:v>
                </c:pt>
                <c:pt idx="200">
                  <c:v>1.83</c:v>
                </c:pt>
                <c:pt idx="201">
                  <c:v>1.7100000000000002</c:v>
                </c:pt>
                <c:pt idx="202">
                  <c:v>1.63</c:v>
                </c:pt>
                <c:pt idx="203">
                  <c:v>1.7080000000000002</c:v>
                </c:pt>
                <c:pt idx="204">
                  <c:v>1.7200000000000002</c:v>
                </c:pt>
                <c:pt idx="205">
                  <c:v>1.7475000000000005</c:v>
                </c:pt>
                <c:pt idx="206">
                  <c:v>1.7159999999999997</c:v>
                </c:pt>
                <c:pt idx="207">
                  <c:v>1.7450000000000001</c:v>
                </c:pt>
                <c:pt idx="208">
                  <c:v>1.71</c:v>
                </c:pt>
                <c:pt idx="209">
                  <c:v>1.714</c:v>
                </c:pt>
                <c:pt idx="210">
                  <c:v>1.6475</c:v>
                </c:pt>
                <c:pt idx="211">
                  <c:v>1.67</c:v>
                </c:pt>
                <c:pt idx="212">
                  <c:v>1.605</c:v>
                </c:pt>
                <c:pt idx="213">
                  <c:v>1.5350000000000001</c:v>
                </c:pt>
                <c:pt idx="214">
                  <c:v>1.5720000000000001</c:v>
                </c:pt>
                <c:pt idx="215">
                  <c:v>1.5500000000000003</c:v>
                </c:pt>
                <c:pt idx="216">
                  <c:v>1.4524999999999997</c:v>
                </c:pt>
                <c:pt idx="217">
                  <c:v>1.4700000000000002</c:v>
                </c:pt>
                <c:pt idx="218">
                  <c:v>1.6040000000000001</c:v>
                </c:pt>
                <c:pt idx="219">
                  <c:v>1.5975000000000001</c:v>
                </c:pt>
                <c:pt idx="220">
                  <c:v>1.6060000000000003</c:v>
                </c:pt>
                <c:pt idx="221">
                  <c:v>1.6600000000000001</c:v>
                </c:pt>
                <c:pt idx="222">
                  <c:v>1.6374999999999997</c:v>
                </c:pt>
                <c:pt idx="223">
                  <c:v>1.6599999999999997</c:v>
                </c:pt>
                <c:pt idx="224">
                  <c:v>1.6275000000000004</c:v>
                </c:pt>
                <c:pt idx="225">
                  <c:v>1.6800000000000002</c:v>
                </c:pt>
                <c:pt idx="226">
                  <c:v>1.7459999999999996</c:v>
                </c:pt>
                <c:pt idx="227">
                  <c:v>1.8075000000000001</c:v>
                </c:pt>
                <c:pt idx="228">
                  <c:v>1.7540000000000004</c:v>
                </c:pt>
                <c:pt idx="229">
                  <c:v>1.69</c:v>
                </c:pt>
                <c:pt idx="230">
                  <c:v>1.6949999999999998</c:v>
                </c:pt>
                <c:pt idx="231">
                  <c:v>1.6125000000000003</c:v>
                </c:pt>
                <c:pt idx="232">
                  <c:v>1.6720000000000002</c:v>
                </c:pt>
                <c:pt idx="233">
                  <c:v>1.7325000000000004</c:v>
                </c:pt>
                <c:pt idx="234">
                  <c:v>1.7050000000000001</c:v>
                </c:pt>
                <c:pt idx="235">
                  <c:v>1.9860000000000002</c:v>
                </c:pt>
                <c:pt idx="236">
                  <c:v>1.905</c:v>
                </c:pt>
                <c:pt idx="237">
                  <c:v>1.9780000000000002</c:v>
                </c:pt>
                <c:pt idx="238">
                  <c:v>1.8849999999999998</c:v>
                </c:pt>
                <c:pt idx="239">
                  <c:v>1.86</c:v>
                </c:pt>
                <c:pt idx="240">
                  <c:v>1.8640000000000001</c:v>
                </c:pt>
                <c:pt idx="241">
                  <c:v>1.9649999999999999</c:v>
                </c:pt>
                <c:pt idx="242">
                  <c:v>2.58</c:v>
                </c:pt>
                <c:pt idx="243">
                  <c:v>2.6459999999999999</c:v>
                </c:pt>
                <c:pt idx="244">
                  <c:v>2.5625</c:v>
                </c:pt>
                <c:pt idx="245">
                  <c:v>2.4325000000000001</c:v>
                </c:pt>
                <c:pt idx="246">
                  <c:v>2.3959999999999999</c:v>
                </c:pt>
                <c:pt idx="247">
                  <c:v>2.2850000000000001</c:v>
                </c:pt>
                <c:pt idx="248">
                  <c:v>2.21</c:v>
                </c:pt>
                <c:pt idx="249">
                  <c:v>2.044</c:v>
                </c:pt>
                <c:pt idx="250">
                  <c:v>1.895</c:v>
                </c:pt>
                <c:pt idx="251">
                  <c:v>1.754</c:v>
                </c:pt>
                <c:pt idx="252">
                  <c:v>1.6549999999999998</c:v>
                </c:pt>
                <c:pt idx="253">
                  <c:v>1.55</c:v>
                </c:pt>
                <c:pt idx="254">
                  <c:v>1.4724999999999999</c:v>
                </c:pt>
                <c:pt idx="255">
                  <c:v>1.4200000000000002</c:v>
                </c:pt>
                <c:pt idx="256">
                  <c:v>1.3424999999999998</c:v>
                </c:pt>
                <c:pt idx="257">
                  <c:v>1.4550000000000001</c:v>
                </c:pt>
                <c:pt idx="258">
                  <c:v>1.5479999999999998</c:v>
                </c:pt>
                <c:pt idx="259">
                  <c:v>1.5624999999999998</c:v>
                </c:pt>
                <c:pt idx="260">
                  <c:v>1.5299999999999998</c:v>
                </c:pt>
                <c:pt idx="261">
                  <c:v>1.4874999999999998</c:v>
                </c:pt>
                <c:pt idx="262">
                  <c:v>1.5074999999999998</c:v>
                </c:pt>
                <c:pt idx="263">
                  <c:v>1.6279999999999999</c:v>
                </c:pt>
                <c:pt idx="264">
                  <c:v>1.6849999999999998</c:v>
                </c:pt>
                <c:pt idx="265">
                  <c:v>1.8325000000000002</c:v>
                </c:pt>
                <c:pt idx="266">
                  <c:v>2.0419999999999998</c:v>
                </c:pt>
                <c:pt idx="267">
                  <c:v>2.2300000000000004</c:v>
                </c:pt>
                <c:pt idx="268">
                  <c:v>2.3300000000000005</c:v>
                </c:pt>
                <c:pt idx="269">
                  <c:v>2.3799999999999994</c:v>
                </c:pt>
                <c:pt idx="270">
                  <c:v>2.5100000000000002</c:v>
                </c:pt>
                <c:pt idx="271">
                  <c:v>2.3199999999999998</c:v>
                </c:pt>
                <c:pt idx="272">
                  <c:v>2.5900000000000003</c:v>
                </c:pt>
              </c:numCache>
            </c:numRef>
          </c:val>
          <c:smooth val="0"/>
          <c:extLst>
            <c:ext xmlns:c16="http://schemas.microsoft.com/office/drawing/2014/chart" uri="{C3380CC4-5D6E-409C-BE32-E72D297353CC}">
              <c16:uniqueId val="{00000001-56C1-43A5-BBF4-5D6214F8BBA4}"/>
            </c:ext>
          </c:extLst>
        </c:ser>
        <c:dLbls>
          <c:showLegendKey val="0"/>
          <c:showVal val="0"/>
          <c:showCatName val="0"/>
          <c:showSerName val="0"/>
          <c:showPercent val="0"/>
          <c:showBubbleSize val="0"/>
        </c:dLbls>
        <c:smooth val="0"/>
        <c:axId val="1114705856"/>
        <c:axId val="1114692960"/>
      </c:lineChart>
      <c:dateAx>
        <c:axId val="1114705856"/>
        <c:scaling>
          <c:orientation val="minMax"/>
        </c:scaling>
        <c:delete val="0"/>
        <c:axPos val="b"/>
        <c:numFmt formatCode="yyyy" sourceLinked="0"/>
        <c:majorTickMark val="out"/>
        <c:minorTickMark val="none"/>
        <c:tickLblPos val="nextTo"/>
        <c:spPr>
          <a:noFill/>
          <a:ln w="12700" cap="flat" cmpd="sng" algn="ctr">
            <a:solidFill>
              <a:srgbClr val="000000">
                <a:lumMod val="100000"/>
              </a:srgbClr>
            </a:solidFill>
            <a:round/>
          </a:ln>
          <a:effectLst/>
        </c:spPr>
        <c:txPr>
          <a:bodyPr rot="-60000000" spcFirstLastPara="1" vertOverflow="ellipsis" vert="horz" wrap="square" anchor="ctr" anchorCtr="1"/>
          <a:lstStyle/>
          <a:p>
            <a:pPr>
              <a:defRPr sz="10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crossAx val="1114692960"/>
        <c:crosses val="autoZero"/>
        <c:auto val="1"/>
        <c:lblOffset val="100"/>
        <c:baseTimeUnit val="days"/>
      </c:dateAx>
      <c:valAx>
        <c:axId val="1114692960"/>
        <c:scaling>
          <c:orientation val="minMax"/>
          <c:max val="3.5"/>
        </c:scaling>
        <c:delete val="0"/>
        <c:axPos val="l"/>
        <c:majorGridlines>
          <c:spPr>
            <a:ln w="12700" cap="flat" cmpd="sng" algn="ctr">
              <a:solidFill>
                <a:srgbClr val="DDDDDD"/>
              </a:solidFill>
              <a:prstDash val="solid"/>
              <a:round/>
            </a:ln>
            <a:effectLst/>
          </c:spPr>
        </c:majorGridlines>
        <c:numFmt formatCode="0.0" sourceLinked="0"/>
        <c:majorTickMark val="out"/>
        <c:minorTickMark val="none"/>
        <c:tickLblPos val="nextTo"/>
        <c:spPr>
          <a:noFill/>
          <a:ln>
            <a:noFill/>
          </a:ln>
          <a:effectLst/>
          <a:extLs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2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crossAx val="1114705856"/>
        <c:crosses val="autoZero"/>
        <c:crossBetween val="between"/>
      </c:valAx>
      <c:spPr>
        <a:noFill/>
        <a:ln>
          <a:noFill/>
        </a:ln>
        <a:effectLst/>
      </c:spPr>
    </c:plotArea>
    <c:legend>
      <c:legendPos val="b"/>
      <c:layout>
        <c:manualLayout>
          <c:xMode val="edge"/>
          <c:yMode val="edge"/>
          <c:x val="0.26520391144246819"/>
          <c:y val="8.9046120970182191E-3"/>
          <c:w val="0.46567652937821036"/>
          <c:h val="5.086248399740992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25400" cap="flat" cmpd="sng" algn="ctr">
      <a:noFill/>
      <a:round/>
    </a:ln>
    <a:effectLst/>
  </c:spPr>
  <c:txPr>
    <a:bodyPr/>
    <a:lstStyle/>
    <a:p>
      <a:pPr>
        <a:defRPr>
          <a:latin typeface="Arial"/>
          <a:ea typeface="Arial"/>
          <a:cs typeface="Arial"/>
        </a:defRPr>
      </a:pPr>
      <a:endParaRPr lang="en-US"/>
    </a:p>
  </c:txPr>
  <c:externalData r:id="rId4">
    <c:autoUpdate val="0"/>
  </c:externalData>
  <c:userShapes r:id="rId5"/>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9079888451443573E-2"/>
          <c:y val="0.12508759928208604"/>
          <c:w val="0.8873090551181102"/>
          <c:h val="0.74608143271018068"/>
        </c:manualLayout>
      </c:layout>
      <c:areaChart>
        <c:grouping val="stacked"/>
        <c:varyColors val="0"/>
        <c:ser>
          <c:idx val="0"/>
          <c:order val="0"/>
          <c:tx>
            <c:strRef>
              <c:f>'Housing Permits NJ (2)'!$B$1</c:f>
              <c:strCache>
                <c:ptCount val="1"/>
                <c:pt idx="0">
                  <c:v>Single-family permits per 1,000 population</c:v>
                </c:pt>
              </c:strCache>
            </c:strRef>
          </c:tx>
          <c:spPr>
            <a:solidFill>
              <a:srgbClr val="1696D2"/>
            </a:solidFill>
            <a:ln>
              <a:noFill/>
            </a:ln>
            <a:effectLst/>
          </c:spPr>
          <c:cat>
            <c:numRef>
              <c:f>'Housing Permits NJ (2)'!$A$2:$A$23</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'Housing Permits NJ (2)'!$B$2:$B$23</c:f>
              <c:numCache>
                <c:formatCode>0.00</c:formatCode>
                <c:ptCount val="22"/>
                <c:pt idx="0">
                  <c:v>2.9962205631115433</c:v>
                </c:pt>
                <c:pt idx="1">
                  <c:v>2.5319478406734461</c:v>
                </c:pt>
                <c:pt idx="2">
                  <c:v>2.6166180442700577</c:v>
                </c:pt>
                <c:pt idx="3">
                  <c:v>2.5766729656397875</c:v>
                </c:pt>
                <c:pt idx="4">
                  <c:v>2.5975842894618499</c:v>
                </c:pt>
                <c:pt idx="5">
                  <c:v>2.5732855877745355</c:v>
                </c:pt>
                <c:pt idx="6">
                  <c:v>1.9757139464531068</c:v>
                </c:pt>
                <c:pt idx="7">
                  <c:v>1.5056664152613224</c:v>
                </c:pt>
                <c:pt idx="8">
                  <c:v>1.0525663263724747</c:v>
                </c:pt>
                <c:pt idx="9">
                  <c:v>0.82358700178468602</c:v>
                </c:pt>
                <c:pt idx="10">
                  <c:v>0.83846139946685327</c:v>
                </c:pt>
                <c:pt idx="11">
                  <c:v>0.73341585347178107</c:v>
                </c:pt>
                <c:pt idx="12">
                  <c:v>0.8228883936560607</c:v>
                </c:pt>
                <c:pt idx="13">
                  <c:v>1.1715070783209549</c:v>
                </c:pt>
                <c:pt idx="14">
                  <c:v>1.2426588229960562</c:v>
                </c:pt>
                <c:pt idx="15">
                  <c:v>1.185753105415007</c:v>
                </c:pt>
                <c:pt idx="16">
                  <c:v>1.08479279623656</c:v>
                </c:pt>
                <c:pt idx="17">
                  <c:v>1.1417452929165099</c:v>
                </c:pt>
                <c:pt idx="18">
                  <c:v>1.1637780274479772</c:v>
                </c:pt>
                <c:pt idx="19">
                  <c:v>1.2963294957811371</c:v>
                </c:pt>
                <c:pt idx="20">
                  <c:v>1.3835269884583745</c:v>
                </c:pt>
                <c:pt idx="21">
                  <c:v>1.5615585709782194</c:v>
                </c:pt>
              </c:numCache>
            </c:numRef>
          </c:val>
          <c:extLst>
            <c:ext xmlns:c16="http://schemas.microsoft.com/office/drawing/2014/chart" uri="{C3380CC4-5D6E-409C-BE32-E72D297353CC}">
              <c16:uniqueId val="{00000000-BD7E-486B-8FEF-F0DE36B9F969}"/>
            </c:ext>
          </c:extLst>
        </c:ser>
        <c:ser>
          <c:idx val="1"/>
          <c:order val="1"/>
          <c:tx>
            <c:strRef>
              <c:f>'Housing Permits NJ (2)'!$C$1</c:f>
              <c:strCache>
                <c:ptCount val="1"/>
                <c:pt idx="0">
                  <c:v>Multifamily permits per 1,000 population</c:v>
                </c:pt>
              </c:strCache>
            </c:strRef>
          </c:tx>
          <c:spPr>
            <a:solidFill>
              <a:srgbClr val="FDBF11"/>
            </a:solidFill>
            <a:ln>
              <a:noFill/>
            </a:ln>
            <a:effectLst/>
          </c:spPr>
          <c:cat>
            <c:numRef>
              <c:f>'Housing Permits NJ (2)'!$A$2:$A$23</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'Housing Permits NJ (2)'!$C$2:$C$23</c:f>
              <c:numCache>
                <c:formatCode>0.00</c:formatCode>
                <c:ptCount val="22"/>
                <c:pt idx="0">
                  <c:v>1.1060869655983823</c:v>
                </c:pt>
                <c:pt idx="1">
                  <c:v>0.79645143441915978</c:v>
                </c:pt>
                <c:pt idx="2">
                  <c:v>0.94263258737679101</c:v>
                </c:pt>
                <c:pt idx="3">
                  <c:v>1.2580507224287389</c:v>
                </c:pt>
                <c:pt idx="4">
                  <c:v>1.5642949305702976</c:v>
                </c:pt>
                <c:pt idx="5">
                  <c:v>1.8867370613920016</c:v>
                </c:pt>
                <c:pt idx="6">
                  <c:v>1.9869126990275212</c:v>
                </c:pt>
                <c:pt idx="7">
                  <c:v>1.4200464744577739</c:v>
                </c:pt>
                <c:pt idx="8">
                  <c:v>1.0554362312867851</c:v>
                </c:pt>
                <c:pt idx="9">
                  <c:v>0.59504760495052189</c:v>
                </c:pt>
                <c:pt idx="10">
                  <c:v>0.69970274281884193</c:v>
                </c:pt>
                <c:pt idx="11">
                  <c:v>0.73364239118713925</c:v>
                </c:pt>
                <c:pt idx="12">
                  <c:v>1.2051092562678398</c:v>
                </c:pt>
                <c:pt idx="13">
                  <c:v>1.5615578594329238</c:v>
                </c:pt>
                <c:pt idx="14">
                  <c:v>1.9324985562084052</c:v>
                </c:pt>
                <c:pt idx="15">
                  <c:v>2.2594470183235948</c:v>
                </c:pt>
                <c:pt idx="16">
                  <c:v>1.9346185261783739</c:v>
                </c:pt>
                <c:pt idx="17">
                  <c:v>2.0648848404509961</c:v>
                </c:pt>
                <c:pt idx="18">
                  <c:v>1.9786925603903853</c:v>
                </c:pt>
                <c:pt idx="19">
                  <c:v>2.8093887276693579</c:v>
                </c:pt>
                <c:pt idx="20">
                  <c:v>2.6858819565181413</c:v>
                </c:pt>
                <c:pt idx="21">
                  <c:v>2.6017745442281393</c:v>
                </c:pt>
              </c:numCache>
            </c:numRef>
          </c:val>
          <c:extLst>
            <c:ext xmlns:c16="http://schemas.microsoft.com/office/drawing/2014/chart" uri="{C3380CC4-5D6E-409C-BE32-E72D297353CC}">
              <c16:uniqueId val="{00000001-BD7E-486B-8FEF-F0DE36B9F969}"/>
            </c:ext>
          </c:extLst>
        </c:ser>
        <c:ser>
          <c:idx val="2"/>
          <c:order val="2"/>
          <c:tx>
            <c:strRef>
              <c:f>'Housing Permits NJ (2)'!$D$1</c:f>
              <c:strCache>
                <c:ptCount val="1"/>
                <c:pt idx="0">
                  <c:v>Manufactured Home Shipments per 1,000 population</c:v>
                </c:pt>
              </c:strCache>
            </c:strRef>
          </c:tx>
          <c:spPr>
            <a:solidFill>
              <a:srgbClr val="000000"/>
            </a:solidFill>
            <a:ln>
              <a:noFill/>
            </a:ln>
            <a:effectLst/>
          </c:spPr>
          <c:cat>
            <c:numRef>
              <c:f>'Housing Permits NJ (2)'!$A$2:$A$23</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'Housing Permits NJ (2)'!$D$2:$D$23</c:f>
              <c:numCache>
                <c:formatCode>0.00</c:formatCode>
                <c:ptCount val="22"/>
                <c:pt idx="0">
                  <c:v>8.4338001637127347E-2</c:v>
                </c:pt>
                <c:pt idx="1">
                  <c:v>8.5477837796848616E-2</c:v>
                </c:pt>
                <c:pt idx="2">
                  <c:v>9.6555679770569156E-2</c:v>
                </c:pt>
                <c:pt idx="3">
                  <c:v>8.4241771980893346E-2</c:v>
                </c:pt>
                <c:pt idx="4">
                  <c:v>7.2060220583304704E-2</c:v>
                </c:pt>
                <c:pt idx="5">
                  <c:v>6.3926235631313735E-2</c:v>
                </c:pt>
                <c:pt idx="6">
                  <c:v>4.6625659574777593E-2</c:v>
                </c:pt>
                <c:pt idx="7">
                  <c:v>4.0968159799305938E-2</c:v>
                </c:pt>
                <c:pt idx="8">
                  <c:v>2.3996469431494794E-2</c:v>
                </c:pt>
                <c:pt idx="9">
                  <c:v>1.5592232698562587E-2</c:v>
                </c:pt>
                <c:pt idx="10">
                  <c:v>2.1840202235344029E-2</c:v>
                </c:pt>
                <c:pt idx="11">
                  <c:v>1.5948806757891898E-2</c:v>
                </c:pt>
                <c:pt idx="12">
                  <c:v>1.9568415996932285E-2</c:v>
                </c:pt>
                <c:pt idx="13">
                  <c:v>2.4332733908260282E-2</c:v>
                </c:pt>
                <c:pt idx="14">
                  <c:v>3.1597890558736359E-2</c:v>
                </c:pt>
                <c:pt idx="15">
                  <c:v>4.3010227881499545E-2</c:v>
                </c:pt>
                <c:pt idx="16">
                  <c:v>4.1973091120791776E-2</c:v>
                </c:pt>
                <c:pt idx="17">
                  <c:v>5.3261014416165708E-2</c:v>
                </c:pt>
                <c:pt idx="18">
                  <c:v>7.207783047843333E-2</c:v>
                </c:pt>
                <c:pt idx="19">
                  <c:v>6.5948429164916833E-2</c:v>
                </c:pt>
                <c:pt idx="20">
                  <c:v>5.4349469077569497E-2</c:v>
                </c:pt>
                <c:pt idx="21">
                  <c:v>4.8266461491108963E-2</c:v>
                </c:pt>
              </c:numCache>
            </c:numRef>
          </c:val>
          <c:extLst>
            <c:ext xmlns:c16="http://schemas.microsoft.com/office/drawing/2014/chart" uri="{C3380CC4-5D6E-409C-BE32-E72D297353CC}">
              <c16:uniqueId val="{00000002-BD7E-486B-8FEF-F0DE36B9F969}"/>
            </c:ext>
          </c:extLst>
        </c:ser>
        <c:dLbls>
          <c:showLegendKey val="0"/>
          <c:showVal val="0"/>
          <c:showCatName val="0"/>
          <c:showSerName val="0"/>
          <c:showPercent val="0"/>
          <c:showBubbleSize val="0"/>
        </c:dLbls>
        <c:axId val="1942118352"/>
        <c:axId val="1942113776"/>
      </c:areaChart>
      <c:catAx>
        <c:axId val="1942118352"/>
        <c:scaling>
          <c:orientation val="minMax"/>
        </c:scaling>
        <c:delete val="0"/>
        <c:axPos val="b"/>
        <c:numFmt formatCode="General" sourceLinked="1"/>
        <c:majorTickMark val="out"/>
        <c:minorTickMark val="none"/>
        <c:tickLblPos val="nextTo"/>
        <c:spPr>
          <a:noFill/>
          <a:ln w="12700" cap="flat" cmpd="sng" algn="ctr">
            <a:solidFill>
              <a:srgbClr val="000000">
                <a:lumMod val="100000"/>
              </a:srgbClr>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Lato"/>
                <a:ea typeface="Lato"/>
                <a:cs typeface="Lato"/>
              </a:defRPr>
            </a:pPr>
            <a:endParaRPr lang="en-US"/>
          </a:p>
        </c:txPr>
        <c:crossAx val="1942113776"/>
        <c:crosses val="autoZero"/>
        <c:auto val="1"/>
        <c:lblAlgn val="ctr"/>
        <c:lblOffset val="100"/>
        <c:noMultiLvlLbl val="0"/>
      </c:catAx>
      <c:valAx>
        <c:axId val="1942113776"/>
        <c:scaling>
          <c:orientation val="minMax"/>
          <c:max val="8"/>
        </c:scaling>
        <c:delete val="0"/>
        <c:axPos val="l"/>
        <c:majorGridlines>
          <c:spPr>
            <a:ln w="12700" cap="flat" cmpd="sng" algn="ctr">
              <a:solidFill>
                <a:srgbClr val="DDDDDD"/>
              </a:solidFill>
              <a:prstDash val="solid"/>
              <a:round/>
            </a:ln>
            <a:effectLst/>
          </c:spPr>
        </c:majorGridlines>
        <c:numFmt formatCode="0.0" sourceLinked="0"/>
        <c:majorTickMark val="none"/>
        <c:minorTickMark val="none"/>
        <c:tickLblPos val="nextTo"/>
        <c:spPr>
          <a:noFill/>
          <a:ln>
            <a:noFill/>
          </a:ln>
          <a:effectLst/>
          <a:extLs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200" b="0" i="0" u="none" strike="noStrike" kern="1200" baseline="0">
                <a:solidFill>
                  <a:srgbClr val="000000"/>
                </a:solidFill>
                <a:latin typeface="Lato"/>
                <a:ea typeface="Lato"/>
                <a:cs typeface="Lato"/>
              </a:defRPr>
            </a:pPr>
            <a:endParaRPr lang="en-US"/>
          </a:p>
        </c:txPr>
        <c:crossAx val="1942118352"/>
        <c:crosses val="autoZero"/>
        <c:crossBetween val="midCat"/>
      </c:valAx>
      <c:spPr>
        <a:noFill/>
        <a:ln>
          <a:noFill/>
        </a:ln>
        <a:effectLst/>
      </c:spPr>
    </c:plotArea>
    <c:legend>
      <c:legendPos val="b"/>
      <c:layout>
        <c:manualLayout>
          <c:xMode val="edge"/>
          <c:yMode val="edge"/>
          <c:x val="0"/>
          <c:y val="2.7974068472848622E-3"/>
          <c:w val="0.66948687664041995"/>
          <c:h val="0.10101862496106007"/>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000000"/>
              </a:solidFill>
              <a:latin typeface="Lato"/>
              <a:ea typeface="Lato"/>
              <a:cs typeface="Lato"/>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25400" cap="flat" cmpd="sng" algn="ctr">
      <a:noFill/>
      <a:round/>
    </a:ln>
    <a:effectLst/>
  </c:spPr>
  <c:txPr>
    <a:bodyPr/>
    <a:lstStyle/>
    <a:p>
      <a:pPr>
        <a:defRPr>
          <a:latin typeface="Lato"/>
          <a:ea typeface="Lato"/>
          <a:cs typeface="Lato"/>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6263382759951547E-2"/>
          <c:y val="0.10967830856490987"/>
          <c:w val="0.92760832423110351"/>
          <c:h val="0.78606046703353916"/>
        </c:manualLayout>
      </c:layout>
      <c:barChart>
        <c:barDir val="col"/>
        <c:grouping val="clustered"/>
        <c:varyColors val="0"/>
        <c:ser>
          <c:idx val="0"/>
          <c:order val="0"/>
          <c:tx>
            <c:strRef>
              <c:f>Sheet16!$D$11</c:f>
              <c:strCache>
                <c:ptCount val="1"/>
                <c:pt idx="0">
                  <c:v>2020*</c:v>
                </c:pt>
              </c:strCache>
            </c:strRef>
          </c:tx>
          <c:spPr>
            <a:solidFill>
              <a:srgbClr val="169CE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Sheet16!$E$10:$I$10</c:f>
              <c:strCache>
                <c:ptCount val="5"/>
                <c:pt idx="0">
                  <c:v>Total</c:v>
                </c:pt>
                <c:pt idx="1">
                  <c:v>White</c:v>
                </c:pt>
                <c:pt idx="2">
                  <c:v>Black</c:v>
                </c:pt>
                <c:pt idx="3">
                  <c:v>Hispanic</c:v>
                </c:pt>
                <c:pt idx="4">
                  <c:v>Asian</c:v>
                </c:pt>
              </c:strCache>
            </c:strRef>
          </c:cat>
          <c:val>
            <c:numRef>
              <c:f>Sheet16!$E$11:$I$11</c:f>
              <c:numCache>
                <c:formatCode>0.00%</c:formatCode>
                <c:ptCount val="5"/>
                <c:pt idx="0">
                  <c:v>0.64700000000000002</c:v>
                </c:pt>
                <c:pt idx="1">
                  <c:v>0.73</c:v>
                </c:pt>
                <c:pt idx="2">
                  <c:v>0.41899999999999998</c:v>
                </c:pt>
                <c:pt idx="3">
                  <c:v>0.49</c:v>
                </c:pt>
                <c:pt idx="4">
                  <c:v>0.58099999999999996</c:v>
                </c:pt>
              </c:numCache>
            </c:numRef>
          </c:val>
          <c:extLst>
            <c:ext xmlns:c16="http://schemas.microsoft.com/office/drawing/2014/chart" uri="{C3380CC4-5D6E-409C-BE32-E72D297353CC}">
              <c16:uniqueId val="{00000000-3DDA-42F7-AB4C-CDD5928D2317}"/>
            </c:ext>
          </c:extLst>
        </c:ser>
        <c:ser>
          <c:idx val="1"/>
          <c:order val="1"/>
          <c:tx>
            <c:strRef>
              <c:f>Sheet16!$D$12</c:f>
              <c:strCache>
                <c:ptCount val="1"/>
                <c:pt idx="0">
                  <c:v>2040</c:v>
                </c:pt>
              </c:strCache>
            </c:strRef>
          </c:tx>
          <c:spPr>
            <a:solidFill>
              <a:srgbClr val="FCB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Sheet16!$E$10:$I$10</c:f>
              <c:strCache>
                <c:ptCount val="5"/>
                <c:pt idx="0">
                  <c:v>Total</c:v>
                </c:pt>
                <c:pt idx="1">
                  <c:v>White</c:v>
                </c:pt>
                <c:pt idx="2">
                  <c:v>Black</c:v>
                </c:pt>
                <c:pt idx="3">
                  <c:v>Hispanic</c:v>
                </c:pt>
                <c:pt idx="4">
                  <c:v>Asian</c:v>
                </c:pt>
              </c:strCache>
            </c:strRef>
          </c:cat>
          <c:val>
            <c:numRef>
              <c:f>Sheet16!$E$12:$I$12</c:f>
              <c:numCache>
                <c:formatCode>0.00%</c:formatCode>
                <c:ptCount val="5"/>
                <c:pt idx="0">
                  <c:v>0.621</c:v>
                </c:pt>
                <c:pt idx="1">
                  <c:v>0.71399999999999997</c:v>
                </c:pt>
                <c:pt idx="2">
                  <c:v>0.40600000000000003</c:v>
                </c:pt>
                <c:pt idx="3">
                  <c:v>0.51300000000000001</c:v>
                </c:pt>
                <c:pt idx="4">
                  <c:v>0.57399999999999995</c:v>
                </c:pt>
              </c:numCache>
            </c:numRef>
          </c:val>
          <c:extLst>
            <c:ext xmlns:c16="http://schemas.microsoft.com/office/drawing/2014/chart" uri="{C3380CC4-5D6E-409C-BE32-E72D297353CC}">
              <c16:uniqueId val="{00000001-3DDA-42F7-AB4C-CDD5928D2317}"/>
            </c:ext>
          </c:extLst>
        </c:ser>
        <c:dLbls>
          <c:showLegendKey val="0"/>
          <c:showVal val="0"/>
          <c:showCatName val="0"/>
          <c:showSerName val="0"/>
          <c:showPercent val="0"/>
          <c:showBubbleSize val="0"/>
        </c:dLbls>
        <c:gapWidth val="219"/>
        <c:overlap val="-27"/>
        <c:axId val="1704468736"/>
        <c:axId val="1424041856"/>
      </c:barChart>
      <c:catAx>
        <c:axId val="1704468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mj-lt"/>
                <a:ea typeface="+mn-ea"/>
                <a:cs typeface="+mn-cs"/>
              </a:defRPr>
            </a:pPr>
            <a:endParaRPr lang="en-US"/>
          </a:p>
        </c:txPr>
        <c:crossAx val="1424041856"/>
        <c:crosses val="autoZero"/>
        <c:auto val="1"/>
        <c:lblAlgn val="ctr"/>
        <c:lblOffset val="100"/>
        <c:noMultiLvlLbl val="0"/>
      </c:catAx>
      <c:valAx>
        <c:axId val="14240418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1704468736"/>
        <c:crosses val="autoZero"/>
        <c:crossBetween val="between"/>
      </c:valAx>
      <c:spPr>
        <a:noFill/>
        <a:ln>
          <a:noFill/>
        </a:ln>
        <a:effectLst/>
      </c:spPr>
    </c:plotArea>
    <c:legend>
      <c:legendPos val="b"/>
      <c:layout>
        <c:manualLayout>
          <c:xMode val="edge"/>
          <c:yMode val="edge"/>
          <c:x val="0.13280292761421217"/>
          <c:y val="5.3375193487162936E-2"/>
          <c:w val="0.62589460362555249"/>
          <c:h val="3.4069637732894002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6263382759951547E-2"/>
          <c:y val="0.10967830856490987"/>
          <c:w val="0.92760832423110351"/>
          <c:h val="0.78606046703353916"/>
        </c:manualLayout>
      </c:layout>
      <c:barChart>
        <c:barDir val="col"/>
        <c:grouping val="clustered"/>
        <c:varyColors val="0"/>
        <c:ser>
          <c:idx val="0"/>
          <c:order val="0"/>
          <c:tx>
            <c:strRef>
              <c:f>'Sheet16 (NJ)'!$D$11</c:f>
              <c:strCache>
                <c:ptCount val="1"/>
                <c:pt idx="0">
                  <c:v>2020*</c:v>
                </c:pt>
              </c:strCache>
            </c:strRef>
          </c:tx>
          <c:spPr>
            <a:solidFill>
              <a:srgbClr val="169CE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Sheet16!$E$10:$I$10</c:f>
              <c:strCache>
                <c:ptCount val="5"/>
                <c:pt idx="0">
                  <c:v>Total</c:v>
                </c:pt>
                <c:pt idx="1">
                  <c:v>White</c:v>
                </c:pt>
                <c:pt idx="2">
                  <c:v>Black</c:v>
                </c:pt>
                <c:pt idx="3">
                  <c:v>Hispanic</c:v>
                </c:pt>
                <c:pt idx="4">
                  <c:v>Asian</c:v>
                </c:pt>
              </c:strCache>
            </c:strRef>
          </c:cat>
          <c:val>
            <c:numRef>
              <c:f>'Sheet16 (NJ)'!$E$11:$I$11</c:f>
              <c:numCache>
                <c:formatCode>0.00%</c:formatCode>
                <c:ptCount val="5"/>
                <c:pt idx="0">
                  <c:v>0.64285000000000003</c:v>
                </c:pt>
                <c:pt idx="1">
                  <c:v>0.77298</c:v>
                </c:pt>
                <c:pt idx="2">
                  <c:v>0.42820000000000003</c:v>
                </c:pt>
                <c:pt idx="3">
                  <c:v>0.37211</c:v>
                </c:pt>
                <c:pt idx="4">
                  <c:v>0.61397000000000002</c:v>
                </c:pt>
              </c:numCache>
            </c:numRef>
          </c:val>
          <c:extLst>
            <c:ext xmlns:c16="http://schemas.microsoft.com/office/drawing/2014/chart" uri="{C3380CC4-5D6E-409C-BE32-E72D297353CC}">
              <c16:uniqueId val="{00000000-DBF7-41E0-89AA-D03AF1A986A0}"/>
            </c:ext>
          </c:extLst>
        </c:ser>
        <c:ser>
          <c:idx val="1"/>
          <c:order val="1"/>
          <c:tx>
            <c:strRef>
              <c:f>'Sheet16 (NJ)'!$D$12</c:f>
              <c:strCache>
                <c:ptCount val="1"/>
                <c:pt idx="0">
                  <c:v>2040</c:v>
                </c:pt>
              </c:strCache>
            </c:strRef>
          </c:tx>
          <c:spPr>
            <a:solidFill>
              <a:srgbClr val="FCB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Sheet16!$E$10:$I$10</c:f>
              <c:strCache>
                <c:ptCount val="5"/>
                <c:pt idx="0">
                  <c:v>Total</c:v>
                </c:pt>
                <c:pt idx="1">
                  <c:v>White</c:v>
                </c:pt>
                <c:pt idx="2">
                  <c:v>Black</c:v>
                </c:pt>
                <c:pt idx="3">
                  <c:v>Hispanic</c:v>
                </c:pt>
                <c:pt idx="4">
                  <c:v>Asian</c:v>
                </c:pt>
              </c:strCache>
            </c:strRef>
          </c:cat>
          <c:val>
            <c:numRef>
              <c:f>'Sheet16 (NJ)'!$E$12:$I$12</c:f>
              <c:numCache>
                <c:formatCode>0.00%</c:formatCode>
                <c:ptCount val="5"/>
                <c:pt idx="0">
                  <c:v>0.61521000000000003</c:v>
                </c:pt>
                <c:pt idx="1">
                  <c:v>0.77024000000000004</c:v>
                </c:pt>
                <c:pt idx="2">
                  <c:v>0.46716999999999997</c:v>
                </c:pt>
                <c:pt idx="3">
                  <c:v>0.38957999999999998</c:v>
                </c:pt>
                <c:pt idx="4">
                  <c:v>0.60760000000000003</c:v>
                </c:pt>
              </c:numCache>
            </c:numRef>
          </c:val>
          <c:extLst>
            <c:ext xmlns:c16="http://schemas.microsoft.com/office/drawing/2014/chart" uri="{C3380CC4-5D6E-409C-BE32-E72D297353CC}">
              <c16:uniqueId val="{00000001-DBF7-41E0-89AA-D03AF1A986A0}"/>
            </c:ext>
          </c:extLst>
        </c:ser>
        <c:dLbls>
          <c:showLegendKey val="0"/>
          <c:showVal val="0"/>
          <c:showCatName val="0"/>
          <c:showSerName val="0"/>
          <c:showPercent val="0"/>
          <c:showBubbleSize val="0"/>
        </c:dLbls>
        <c:gapWidth val="219"/>
        <c:overlap val="-27"/>
        <c:axId val="1704468736"/>
        <c:axId val="1424041856"/>
      </c:barChart>
      <c:catAx>
        <c:axId val="1704468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24041856"/>
        <c:crosses val="autoZero"/>
        <c:auto val="1"/>
        <c:lblAlgn val="ctr"/>
        <c:lblOffset val="100"/>
        <c:noMultiLvlLbl val="0"/>
      </c:catAx>
      <c:valAx>
        <c:axId val="14240418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04468736"/>
        <c:crosses val="autoZero"/>
        <c:crossBetween val="between"/>
      </c:valAx>
      <c:spPr>
        <a:noFill/>
        <a:ln>
          <a:noFill/>
        </a:ln>
        <a:effectLst/>
      </c:spPr>
    </c:plotArea>
    <c:legend>
      <c:legendPos val="b"/>
      <c:layout>
        <c:manualLayout>
          <c:xMode val="edge"/>
          <c:yMode val="edge"/>
          <c:x val="0.18143799020702181"/>
          <c:y val="2.0937255819610111E-2"/>
          <c:w val="0.62589460362555249"/>
          <c:h val="3.406963773289400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723620452161999E-2"/>
          <c:y val="0.22723438238672822"/>
          <c:w val="0.87915274292113799"/>
          <c:h val="0.62905247000330045"/>
        </c:manualLayout>
      </c:layout>
      <c:lineChart>
        <c:grouping val="standard"/>
        <c:varyColors val="0"/>
        <c:ser>
          <c:idx val="0"/>
          <c:order val="0"/>
          <c:tx>
            <c:strRef>
              <c:f>HPI!$B$1</c:f>
              <c:strCache>
                <c:ptCount val="1"/>
                <c:pt idx="0">
                  <c:v>National</c:v>
                </c:pt>
              </c:strCache>
            </c:strRef>
          </c:tx>
          <c:spPr>
            <a:ln w="25400" cap="rnd">
              <a:solidFill>
                <a:srgbClr val="1696D2"/>
              </a:solidFill>
              <a:round/>
            </a:ln>
            <a:effectLst/>
          </c:spPr>
          <c:marker>
            <c:symbol val="none"/>
          </c:marker>
          <c:cat>
            <c:numRef>
              <c:f>HPI!$A$2:$A$273</c:f>
              <c:numCache>
                <c:formatCode>[$-409]mmm\-yy;@</c:formatCode>
                <c:ptCount val="272"/>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pt idx="263">
                  <c:v>44531</c:v>
                </c:pt>
                <c:pt idx="264">
                  <c:v>44562</c:v>
                </c:pt>
                <c:pt idx="265">
                  <c:v>44593</c:v>
                </c:pt>
                <c:pt idx="266">
                  <c:v>44621</c:v>
                </c:pt>
                <c:pt idx="267">
                  <c:v>44652</c:v>
                </c:pt>
                <c:pt idx="268">
                  <c:v>44682</c:v>
                </c:pt>
                <c:pt idx="269">
                  <c:v>44713</c:v>
                </c:pt>
                <c:pt idx="270">
                  <c:v>44743</c:v>
                </c:pt>
                <c:pt idx="271">
                  <c:v>44774</c:v>
                </c:pt>
              </c:numCache>
            </c:numRef>
          </c:cat>
          <c:val>
            <c:numRef>
              <c:f>HPI!$B$2:$B$273</c:f>
              <c:numCache>
                <c:formatCode>_(* #,##0_);_(* \(#,##0\);_(* "-"??_);_(@_)</c:formatCode>
                <c:ptCount val="272"/>
                <c:pt idx="0">
                  <c:v>150465</c:v>
                </c:pt>
                <c:pt idx="1">
                  <c:v>151680</c:v>
                </c:pt>
                <c:pt idx="2">
                  <c:v>153124</c:v>
                </c:pt>
                <c:pt idx="3">
                  <c:v>154852</c:v>
                </c:pt>
                <c:pt idx="4">
                  <c:v>156235</c:v>
                </c:pt>
                <c:pt idx="5">
                  <c:v>157596</c:v>
                </c:pt>
                <c:pt idx="6">
                  <c:v>158678</c:v>
                </c:pt>
                <c:pt idx="7">
                  <c:v>159619</c:v>
                </c:pt>
                <c:pt idx="8">
                  <c:v>160483</c:v>
                </c:pt>
                <c:pt idx="9">
                  <c:v>161072</c:v>
                </c:pt>
                <c:pt idx="10">
                  <c:v>161946</c:v>
                </c:pt>
                <c:pt idx="11">
                  <c:v>162605</c:v>
                </c:pt>
                <c:pt idx="12">
                  <c:v>162943</c:v>
                </c:pt>
                <c:pt idx="13">
                  <c:v>164173</c:v>
                </c:pt>
                <c:pt idx="14">
                  <c:v>165561</c:v>
                </c:pt>
                <c:pt idx="15">
                  <c:v>167069</c:v>
                </c:pt>
                <c:pt idx="16">
                  <c:v>168376</c:v>
                </c:pt>
                <c:pt idx="17">
                  <c:v>169690</c:v>
                </c:pt>
                <c:pt idx="18">
                  <c:v>170769</c:v>
                </c:pt>
                <c:pt idx="19">
                  <c:v>171610</c:v>
                </c:pt>
                <c:pt idx="20">
                  <c:v>172214</c:v>
                </c:pt>
                <c:pt idx="21">
                  <c:v>172587</c:v>
                </c:pt>
                <c:pt idx="22">
                  <c:v>172723</c:v>
                </c:pt>
                <c:pt idx="23">
                  <c:v>173001</c:v>
                </c:pt>
                <c:pt idx="24">
                  <c:v>173416</c:v>
                </c:pt>
                <c:pt idx="25">
                  <c:v>174506</c:v>
                </c:pt>
                <c:pt idx="26">
                  <c:v>176263</c:v>
                </c:pt>
                <c:pt idx="27">
                  <c:v>178240</c:v>
                </c:pt>
                <c:pt idx="28">
                  <c:v>180271</c:v>
                </c:pt>
                <c:pt idx="29">
                  <c:v>182133</c:v>
                </c:pt>
                <c:pt idx="30">
                  <c:v>183593</c:v>
                </c:pt>
                <c:pt idx="31">
                  <c:v>184743</c:v>
                </c:pt>
                <c:pt idx="32">
                  <c:v>185750</c:v>
                </c:pt>
                <c:pt idx="33">
                  <c:v>186442</c:v>
                </c:pt>
                <c:pt idx="34">
                  <c:v>187030</c:v>
                </c:pt>
                <c:pt idx="35">
                  <c:v>187487</c:v>
                </c:pt>
                <c:pt idx="36">
                  <c:v>188083</c:v>
                </c:pt>
                <c:pt idx="37">
                  <c:v>189248</c:v>
                </c:pt>
                <c:pt idx="38">
                  <c:v>190719</c:v>
                </c:pt>
                <c:pt idx="39">
                  <c:v>192481</c:v>
                </c:pt>
                <c:pt idx="40">
                  <c:v>194260</c:v>
                </c:pt>
                <c:pt idx="41">
                  <c:v>196146</c:v>
                </c:pt>
                <c:pt idx="42">
                  <c:v>197944</c:v>
                </c:pt>
                <c:pt idx="43">
                  <c:v>199290</c:v>
                </c:pt>
                <c:pt idx="44">
                  <c:v>200251</c:v>
                </c:pt>
                <c:pt idx="45">
                  <c:v>201317</c:v>
                </c:pt>
                <c:pt idx="46">
                  <c:v>202296</c:v>
                </c:pt>
                <c:pt idx="47">
                  <c:v>203343</c:v>
                </c:pt>
                <c:pt idx="48">
                  <c:v>204445</c:v>
                </c:pt>
                <c:pt idx="49">
                  <c:v>206514</c:v>
                </c:pt>
                <c:pt idx="50">
                  <c:v>209333</c:v>
                </c:pt>
                <c:pt idx="51">
                  <c:v>212496</c:v>
                </c:pt>
                <c:pt idx="52">
                  <c:v>215698</c:v>
                </c:pt>
                <c:pt idx="53">
                  <c:v>218535</c:v>
                </c:pt>
                <c:pt idx="54">
                  <c:v>220905</c:v>
                </c:pt>
                <c:pt idx="55">
                  <c:v>222646</c:v>
                </c:pt>
                <c:pt idx="56">
                  <c:v>223897</c:v>
                </c:pt>
                <c:pt idx="57">
                  <c:v>225220</c:v>
                </c:pt>
                <c:pt idx="58">
                  <c:v>226688</c:v>
                </c:pt>
                <c:pt idx="59">
                  <c:v>228242</c:v>
                </c:pt>
                <c:pt idx="60">
                  <c:v>230001</c:v>
                </c:pt>
                <c:pt idx="61">
                  <c:v>232544</c:v>
                </c:pt>
                <c:pt idx="62">
                  <c:v>235759</c:v>
                </c:pt>
                <c:pt idx="63">
                  <c:v>239274</c:v>
                </c:pt>
                <c:pt idx="64">
                  <c:v>242674</c:v>
                </c:pt>
                <c:pt idx="65">
                  <c:v>245926</c:v>
                </c:pt>
                <c:pt idx="66">
                  <c:v>248672</c:v>
                </c:pt>
                <c:pt idx="67">
                  <c:v>250678</c:v>
                </c:pt>
                <c:pt idx="68">
                  <c:v>252312</c:v>
                </c:pt>
                <c:pt idx="69">
                  <c:v>253305</c:v>
                </c:pt>
                <c:pt idx="70">
                  <c:v>253660</c:v>
                </c:pt>
                <c:pt idx="71">
                  <c:v>253975</c:v>
                </c:pt>
                <c:pt idx="72">
                  <c:v>254674</c:v>
                </c:pt>
                <c:pt idx="73">
                  <c:v>255840</c:v>
                </c:pt>
                <c:pt idx="74">
                  <c:v>257672</c:v>
                </c:pt>
                <c:pt idx="75">
                  <c:v>259299</c:v>
                </c:pt>
                <c:pt idx="76">
                  <c:v>260787</c:v>
                </c:pt>
                <c:pt idx="77">
                  <c:v>261711</c:v>
                </c:pt>
                <c:pt idx="78">
                  <c:v>261678</c:v>
                </c:pt>
                <c:pt idx="79">
                  <c:v>261524</c:v>
                </c:pt>
                <c:pt idx="80">
                  <c:v>260717</c:v>
                </c:pt>
                <c:pt idx="81">
                  <c:v>259944</c:v>
                </c:pt>
                <c:pt idx="82">
                  <c:v>258659</c:v>
                </c:pt>
                <c:pt idx="83">
                  <c:v>258066</c:v>
                </c:pt>
                <c:pt idx="84">
                  <c:v>258180</c:v>
                </c:pt>
                <c:pt idx="85">
                  <c:v>258163</c:v>
                </c:pt>
                <c:pt idx="86">
                  <c:v>259072</c:v>
                </c:pt>
                <c:pt idx="87">
                  <c:v>259469</c:v>
                </c:pt>
                <c:pt idx="88">
                  <c:v>259935</c:v>
                </c:pt>
                <c:pt idx="89">
                  <c:v>259685</c:v>
                </c:pt>
                <c:pt idx="90">
                  <c:v>258596</c:v>
                </c:pt>
                <c:pt idx="91">
                  <c:v>256820</c:v>
                </c:pt>
                <c:pt idx="92">
                  <c:v>254587</c:v>
                </c:pt>
                <c:pt idx="93">
                  <c:v>251753</c:v>
                </c:pt>
                <c:pt idx="94">
                  <c:v>249077</c:v>
                </c:pt>
                <c:pt idx="95">
                  <c:v>246746</c:v>
                </c:pt>
                <c:pt idx="96">
                  <c:v>244576</c:v>
                </c:pt>
                <c:pt idx="97">
                  <c:v>242876</c:v>
                </c:pt>
                <c:pt idx="98">
                  <c:v>242003</c:v>
                </c:pt>
                <c:pt idx="99">
                  <c:v>241135</c:v>
                </c:pt>
                <c:pt idx="100">
                  <c:v>240616</c:v>
                </c:pt>
                <c:pt idx="101">
                  <c:v>239837</c:v>
                </c:pt>
                <c:pt idx="102">
                  <c:v>238055</c:v>
                </c:pt>
                <c:pt idx="103">
                  <c:v>235939</c:v>
                </c:pt>
                <c:pt idx="104">
                  <c:v>233636</c:v>
                </c:pt>
                <c:pt idx="105">
                  <c:v>229952</c:v>
                </c:pt>
                <c:pt idx="106">
                  <c:v>226389</c:v>
                </c:pt>
                <c:pt idx="107">
                  <c:v>222680</c:v>
                </c:pt>
                <c:pt idx="108">
                  <c:v>219379</c:v>
                </c:pt>
                <c:pt idx="109">
                  <c:v>217249</c:v>
                </c:pt>
                <c:pt idx="110">
                  <c:v>216425</c:v>
                </c:pt>
                <c:pt idx="111">
                  <c:v>215866</c:v>
                </c:pt>
                <c:pt idx="112">
                  <c:v>216486</c:v>
                </c:pt>
                <c:pt idx="113">
                  <c:v>217104</c:v>
                </c:pt>
                <c:pt idx="114">
                  <c:v>216893</c:v>
                </c:pt>
                <c:pt idx="115">
                  <c:v>216190</c:v>
                </c:pt>
                <c:pt idx="116">
                  <c:v>215753</c:v>
                </c:pt>
                <c:pt idx="117">
                  <c:v>215400</c:v>
                </c:pt>
                <c:pt idx="118">
                  <c:v>214949</c:v>
                </c:pt>
                <c:pt idx="119">
                  <c:v>212912</c:v>
                </c:pt>
                <c:pt idx="120">
                  <c:v>211216</c:v>
                </c:pt>
                <c:pt idx="121">
                  <c:v>211114</c:v>
                </c:pt>
                <c:pt idx="122">
                  <c:v>212106</c:v>
                </c:pt>
                <c:pt idx="123">
                  <c:v>212796</c:v>
                </c:pt>
                <c:pt idx="124">
                  <c:v>213126</c:v>
                </c:pt>
                <c:pt idx="125">
                  <c:v>212487</c:v>
                </c:pt>
                <c:pt idx="126">
                  <c:v>210566</c:v>
                </c:pt>
                <c:pt idx="127">
                  <c:v>208774</c:v>
                </c:pt>
                <c:pt idx="128">
                  <c:v>206978</c:v>
                </c:pt>
                <c:pt idx="129">
                  <c:v>205620</c:v>
                </c:pt>
                <c:pt idx="130">
                  <c:v>204510</c:v>
                </c:pt>
                <c:pt idx="131">
                  <c:v>202712</c:v>
                </c:pt>
                <c:pt idx="132">
                  <c:v>201048</c:v>
                </c:pt>
                <c:pt idx="133">
                  <c:v>200475</c:v>
                </c:pt>
                <c:pt idx="134">
                  <c:v>200811</c:v>
                </c:pt>
                <c:pt idx="135">
                  <c:v>201148</c:v>
                </c:pt>
                <c:pt idx="136">
                  <c:v>201564</c:v>
                </c:pt>
                <c:pt idx="137">
                  <c:v>201881</c:v>
                </c:pt>
                <c:pt idx="138">
                  <c:v>201236</c:v>
                </c:pt>
                <c:pt idx="139">
                  <c:v>200304</c:v>
                </c:pt>
                <c:pt idx="140">
                  <c:v>199170</c:v>
                </c:pt>
                <c:pt idx="141">
                  <c:v>198213</c:v>
                </c:pt>
                <c:pt idx="142">
                  <c:v>197674</c:v>
                </c:pt>
                <c:pt idx="143">
                  <c:v>196579</c:v>
                </c:pt>
                <c:pt idx="144">
                  <c:v>195724</c:v>
                </c:pt>
                <c:pt idx="145">
                  <c:v>196680</c:v>
                </c:pt>
                <c:pt idx="146">
                  <c:v>198613</c:v>
                </c:pt>
                <c:pt idx="147">
                  <c:v>200568</c:v>
                </c:pt>
                <c:pt idx="148">
                  <c:v>202376</c:v>
                </c:pt>
                <c:pt idx="149">
                  <c:v>203996</c:v>
                </c:pt>
                <c:pt idx="150">
                  <c:v>204908</c:v>
                </c:pt>
                <c:pt idx="151">
                  <c:v>205437</c:v>
                </c:pt>
                <c:pt idx="152">
                  <c:v>205579</c:v>
                </c:pt>
                <c:pt idx="153">
                  <c:v>205984</c:v>
                </c:pt>
                <c:pt idx="154">
                  <c:v>206711</c:v>
                </c:pt>
                <c:pt idx="155">
                  <c:v>206711</c:v>
                </c:pt>
                <c:pt idx="156">
                  <c:v>207461</c:v>
                </c:pt>
                <c:pt idx="157">
                  <c:v>209003</c:v>
                </c:pt>
                <c:pt idx="158">
                  <c:v>211649</c:v>
                </c:pt>
                <c:pt idx="159">
                  <c:v>214573</c:v>
                </c:pt>
                <c:pt idx="160">
                  <c:v>217517</c:v>
                </c:pt>
                <c:pt idx="161">
                  <c:v>220077</c:v>
                </c:pt>
                <c:pt idx="162">
                  <c:v>221595</c:v>
                </c:pt>
                <c:pt idx="163">
                  <c:v>222204</c:v>
                </c:pt>
                <c:pt idx="164">
                  <c:v>222424</c:v>
                </c:pt>
                <c:pt idx="165">
                  <c:v>222599</c:v>
                </c:pt>
                <c:pt idx="166">
                  <c:v>222742</c:v>
                </c:pt>
                <c:pt idx="167">
                  <c:v>222692</c:v>
                </c:pt>
                <c:pt idx="168">
                  <c:v>222755</c:v>
                </c:pt>
                <c:pt idx="169">
                  <c:v>223967</c:v>
                </c:pt>
                <c:pt idx="170">
                  <c:v>226091</c:v>
                </c:pt>
                <c:pt idx="171">
                  <c:v>228116</c:v>
                </c:pt>
                <c:pt idx="172">
                  <c:v>230087</c:v>
                </c:pt>
                <c:pt idx="173">
                  <c:v>231849</c:v>
                </c:pt>
                <c:pt idx="174">
                  <c:v>232424</c:v>
                </c:pt>
                <c:pt idx="175">
                  <c:v>232520</c:v>
                </c:pt>
                <c:pt idx="176">
                  <c:v>232277</c:v>
                </c:pt>
                <c:pt idx="177">
                  <c:v>232362</c:v>
                </c:pt>
                <c:pt idx="178">
                  <c:v>232546</c:v>
                </c:pt>
                <c:pt idx="179">
                  <c:v>232360</c:v>
                </c:pt>
                <c:pt idx="180">
                  <c:v>232436</c:v>
                </c:pt>
                <c:pt idx="181">
                  <c:v>233705</c:v>
                </c:pt>
                <c:pt idx="182">
                  <c:v>236303</c:v>
                </c:pt>
                <c:pt idx="183">
                  <c:v>238816</c:v>
                </c:pt>
                <c:pt idx="184">
                  <c:v>241243</c:v>
                </c:pt>
                <c:pt idx="185">
                  <c:v>242994</c:v>
                </c:pt>
                <c:pt idx="186">
                  <c:v>243887</c:v>
                </c:pt>
                <c:pt idx="187">
                  <c:v>244370</c:v>
                </c:pt>
                <c:pt idx="188">
                  <c:v>244242</c:v>
                </c:pt>
                <c:pt idx="189">
                  <c:v>244287</c:v>
                </c:pt>
                <c:pt idx="190">
                  <c:v>244461</c:v>
                </c:pt>
                <c:pt idx="191">
                  <c:v>244482</c:v>
                </c:pt>
                <c:pt idx="192">
                  <c:v>244710</c:v>
                </c:pt>
                <c:pt idx="193">
                  <c:v>245996</c:v>
                </c:pt>
                <c:pt idx="194">
                  <c:v>248621</c:v>
                </c:pt>
                <c:pt idx="195">
                  <c:v>251150</c:v>
                </c:pt>
                <c:pt idx="196">
                  <c:v>253763</c:v>
                </c:pt>
                <c:pt idx="197">
                  <c:v>255783</c:v>
                </c:pt>
                <c:pt idx="198">
                  <c:v>256749</c:v>
                </c:pt>
                <c:pt idx="199">
                  <c:v>257084</c:v>
                </c:pt>
                <c:pt idx="200">
                  <c:v>257100</c:v>
                </c:pt>
                <c:pt idx="201">
                  <c:v>257481</c:v>
                </c:pt>
                <c:pt idx="202">
                  <c:v>257744</c:v>
                </c:pt>
                <c:pt idx="203">
                  <c:v>257817</c:v>
                </c:pt>
                <c:pt idx="204">
                  <c:v>258101</c:v>
                </c:pt>
                <c:pt idx="205">
                  <c:v>260106</c:v>
                </c:pt>
                <c:pt idx="206">
                  <c:v>263232</c:v>
                </c:pt>
                <c:pt idx="207">
                  <c:v>266151</c:v>
                </c:pt>
                <c:pt idx="208">
                  <c:v>268750</c:v>
                </c:pt>
                <c:pt idx="209">
                  <c:v>270995</c:v>
                </c:pt>
                <c:pt idx="210">
                  <c:v>271947</c:v>
                </c:pt>
                <c:pt idx="211">
                  <c:v>272481</c:v>
                </c:pt>
                <c:pt idx="212">
                  <c:v>272457</c:v>
                </c:pt>
                <c:pt idx="213">
                  <c:v>272935</c:v>
                </c:pt>
                <c:pt idx="214">
                  <c:v>273405</c:v>
                </c:pt>
                <c:pt idx="215">
                  <c:v>273618</c:v>
                </c:pt>
                <c:pt idx="216">
                  <c:v>274351</c:v>
                </c:pt>
                <c:pt idx="217">
                  <c:v>276685</c:v>
                </c:pt>
                <c:pt idx="218">
                  <c:v>279945</c:v>
                </c:pt>
                <c:pt idx="219">
                  <c:v>282887</c:v>
                </c:pt>
                <c:pt idx="220">
                  <c:v>285501</c:v>
                </c:pt>
                <c:pt idx="221">
                  <c:v>287380</c:v>
                </c:pt>
                <c:pt idx="222">
                  <c:v>287964</c:v>
                </c:pt>
                <c:pt idx="223">
                  <c:v>287969</c:v>
                </c:pt>
                <c:pt idx="224">
                  <c:v>287439</c:v>
                </c:pt>
                <c:pt idx="225">
                  <c:v>287202</c:v>
                </c:pt>
                <c:pt idx="226">
                  <c:v>286649</c:v>
                </c:pt>
                <c:pt idx="227">
                  <c:v>285918</c:v>
                </c:pt>
                <c:pt idx="228">
                  <c:v>285851</c:v>
                </c:pt>
                <c:pt idx="229">
                  <c:v>287989</c:v>
                </c:pt>
                <c:pt idx="230">
                  <c:v>291103</c:v>
                </c:pt>
                <c:pt idx="231">
                  <c:v>293793</c:v>
                </c:pt>
                <c:pt idx="232">
                  <c:v>296466</c:v>
                </c:pt>
                <c:pt idx="233">
                  <c:v>298398</c:v>
                </c:pt>
                <c:pt idx="234">
                  <c:v>299017</c:v>
                </c:pt>
                <c:pt idx="235">
                  <c:v>298900</c:v>
                </c:pt>
                <c:pt idx="236">
                  <c:v>298788</c:v>
                </c:pt>
                <c:pt idx="237">
                  <c:v>299147</c:v>
                </c:pt>
                <c:pt idx="238">
                  <c:v>298969</c:v>
                </c:pt>
                <c:pt idx="239">
                  <c:v>299306</c:v>
                </c:pt>
                <c:pt idx="240">
                  <c:v>299751</c:v>
                </c:pt>
                <c:pt idx="241">
                  <c:v>302786</c:v>
                </c:pt>
                <c:pt idx="242">
                  <c:v>306671</c:v>
                </c:pt>
                <c:pt idx="243">
                  <c:v>308742</c:v>
                </c:pt>
                <c:pt idx="244">
                  <c:v>309680</c:v>
                </c:pt>
                <c:pt idx="245">
                  <c:v>313299</c:v>
                </c:pt>
                <c:pt idx="246">
                  <c:v>317334</c:v>
                </c:pt>
                <c:pt idx="247">
                  <c:v>321178</c:v>
                </c:pt>
                <c:pt idx="248">
                  <c:v>324594</c:v>
                </c:pt>
                <c:pt idx="249">
                  <c:v>327870</c:v>
                </c:pt>
                <c:pt idx="250">
                  <c:v>330057</c:v>
                </c:pt>
                <c:pt idx="251">
                  <c:v>332054</c:v>
                </c:pt>
                <c:pt idx="252">
                  <c:v>334755</c:v>
                </c:pt>
                <c:pt idx="253">
                  <c:v>340066</c:v>
                </c:pt>
                <c:pt idx="254">
                  <c:v>348358</c:v>
                </c:pt>
                <c:pt idx="255">
                  <c:v>357484</c:v>
                </c:pt>
                <c:pt idx="256">
                  <c:v>366314</c:v>
                </c:pt>
                <c:pt idx="257">
                  <c:v>374334</c:v>
                </c:pt>
                <c:pt idx="258">
                  <c:v>379657</c:v>
                </c:pt>
                <c:pt idx="259">
                  <c:v>382921</c:v>
                </c:pt>
                <c:pt idx="260">
                  <c:v>385022</c:v>
                </c:pt>
                <c:pt idx="261">
                  <c:v>387868</c:v>
                </c:pt>
                <c:pt idx="262">
                  <c:v>391147</c:v>
                </c:pt>
                <c:pt idx="263">
                  <c:v>394802</c:v>
                </c:pt>
                <c:pt idx="264">
                  <c:v>400057</c:v>
                </c:pt>
                <c:pt idx="265">
                  <c:v>409158</c:v>
                </c:pt>
                <c:pt idx="266">
                  <c:v>420310</c:v>
                </c:pt>
                <c:pt idx="267">
                  <c:v>430893</c:v>
                </c:pt>
                <c:pt idx="268">
                  <c:v>437307</c:v>
                </c:pt>
                <c:pt idx="269">
                  <c:v>438014</c:v>
                </c:pt>
                <c:pt idx="270">
                  <c:v>433411</c:v>
                </c:pt>
                <c:pt idx="271">
                  <c:v>429163</c:v>
                </c:pt>
              </c:numCache>
            </c:numRef>
          </c:val>
          <c:smooth val="0"/>
          <c:extLst>
            <c:ext xmlns:c16="http://schemas.microsoft.com/office/drawing/2014/chart" uri="{C3380CC4-5D6E-409C-BE32-E72D297353CC}">
              <c16:uniqueId val="{00000000-9C43-49DF-BC69-2A3FE8F542E3}"/>
            </c:ext>
          </c:extLst>
        </c:ser>
        <c:ser>
          <c:idx val="1"/>
          <c:order val="1"/>
          <c:tx>
            <c:strRef>
              <c:f>HPI!$C$1</c:f>
              <c:strCache>
                <c:ptCount val="1"/>
                <c:pt idx="0">
                  <c:v>New Jersey</c:v>
                </c:pt>
              </c:strCache>
            </c:strRef>
          </c:tx>
          <c:spPr>
            <a:ln w="25400" cap="rnd">
              <a:solidFill>
                <a:srgbClr val="FDBF11"/>
              </a:solidFill>
              <a:round/>
            </a:ln>
            <a:effectLst/>
          </c:spPr>
          <c:marker>
            <c:symbol val="none"/>
          </c:marker>
          <c:cat>
            <c:numRef>
              <c:f>HPI!$A$2:$A$273</c:f>
              <c:numCache>
                <c:formatCode>[$-409]mmm\-yy;@</c:formatCode>
                <c:ptCount val="272"/>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pt idx="263">
                  <c:v>44531</c:v>
                </c:pt>
                <c:pt idx="264">
                  <c:v>44562</c:v>
                </c:pt>
                <c:pt idx="265">
                  <c:v>44593</c:v>
                </c:pt>
                <c:pt idx="266">
                  <c:v>44621</c:v>
                </c:pt>
                <c:pt idx="267">
                  <c:v>44652</c:v>
                </c:pt>
                <c:pt idx="268">
                  <c:v>44682</c:v>
                </c:pt>
                <c:pt idx="269">
                  <c:v>44713</c:v>
                </c:pt>
                <c:pt idx="270">
                  <c:v>44743</c:v>
                </c:pt>
                <c:pt idx="271">
                  <c:v>44774</c:v>
                </c:pt>
              </c:numCache>
            </c:numRef>
          </c:cat>
          <c:val>
            <c:numRef>
              <c:f>HPI!$C$2:$C$273</c:f>
              <c:numCache>
                <c:formatCode>_(* #,##0_);_(* \(#,##0\);_(* "-"??_);_(@_)</c:formatCode>
                <c:ptCount val="272"/>
                <c:pt idx="0">
                  <c:v>177637</c:v>
                </c:pt>
                <c:pt idx="1">
                  <c:v>179058</c:v>
                </c:pt>
                <c:pt idx="2">
                  <c:v>181316</c:v>
                </c:pt>
                <c:pt idx="3">
                  <c:v>184165</c:v>
                </c:pt>
                <c:pt idx="4">
                  <c:v>186810</c:v>
                </c:pt>
                <c:pt idx="5">
                  <c:v>189967</c:v>
                </c:pt>
                <c:pt idx="6">
                  <c:v>192212</c:v>
                </c:pt>
                <c:pt idx="7">
                  <c:v>193219</c:v>
                </c:pt>
                <c:pt idx="8">
                  <c:v>194000</c:v>
                </c:pt>
                <c:pt idx="9">
                  <c:v>195074</c:v>
                </c:pt>
                <c:pt idx="10">
                  <c:v>196245</c:v>
                </c:pt>
                <c:pt idx="11">
                  <c:v>197456</c:v>
                </c:pt>
                <c:pt idx="12">
                  <c:v>197970</c:v>
                </c:pt>
                <c:pt idx="13">
                  <c:v>199054</c:v>
                </c:pt>
                <c:pt idx="14">
                  <c:v>201270</c:v>
                </c:pt>
                <c:pt idx="15">
                  <c:v>203860</c:v>
                </c:pt>
                <c:pt idx="16">
                  <c:v>206974</c:v>
                </c:pt>
                <c:pt idx="17">
                  <c:v>210790</c:v>
                </c:pt>
                <c:pt idx="18">
                  <c:v>214050</c:v>
                </c:pt>
                <c:pt idx="19">
                  <c:v>216298</c:v>
                </c:pt>
                <c:pt idx="20">
                  <c:v>217699</c:v>
                </c:pt>
                <c:pt idx="21">
                  <c:v>218668</c:v>
                </c:pt>
                <c:pt idx="22">
                  <c:v>218928</c:v>
                </c:pt>
                <c:pt idx="23">
                  <c:v>220361</c:v>
                </c:pt>
                <c:pt idx="24">
                  <c:v>221110</c:v>
                </c:pt>
                <c:pt idx="25">
                  <c:v>222215</c:v>
                </c:pt>
                <c:pt idx="26">
                  <c:v>225483</c:v>
                </c:pt>
                <c:pt idx="27">
                  <c:v>230145</c:v>
                </c:pt>
                <c:pt idx="28">
                  <c:v>235014</c:v>
                </c:pt>
                <c:pt idx="29">
                  <c:v>239466</c:v>
                </c:pt>
                <c:pt idx="30">
                  <c:v>243570</c:v>
                </c:pt>
                <c:pt idx="31">
                  <c:v>247310</c:v>
                </c:pt>
                <c:pt idx="32">
                  <c:v>249894</c:v>
                </c:pt>
                <c:pt idx="33">
                  <c:v>252774</c:v>
                </c:pt>
                <c:pt idx="34">
                  <c:v>255006</c:v>
                </c:pt>
                <c:pt idx="35">
                  <c:v>256578</c:v>
                </c:pt>
                <c:pt idx="36">
                  <c:v>257372</c:v>
                </c:pt>
                <c:pt idx="37">
                  <c:v>258995</c:v>
                </c:pt>
                <c:pt idx="38">
                  <c:v>262148</c:v>
                </c:pt>
                <c:pt idx="39">
                  <c:v>266476</c:v>
                </c:pt>
                <c:pt idx="40">
                  <c:v>270815</c:v>
                </c:pt>
                <c:pt idx="41">
                  <c:v>274569</c:v>
                </c:pt>
                <c:pt idx="42">
                  <c:v>277777</c:v>
                </c:pt>
                <c:pt idx="43">
                  <c:v>280624</c:v>
                </c:pt>
                <c:pt idx="44">
                  <c:v>282416</c:v>
                </c:pt>
                <c:pt idx="45">
                  <c:v>284697</c:v>
                </c:pt>
                <c:pt idx="46">
                  <c:v>286313</c:v>
                </c:pt>
                <c:pt idx="47">
                  <c:v>287863</c:v>
                </c:pt>
                <c:pt idx="48">
                  <c:v>289876</c:v>
                </c:pt>
                <c:pt idx="49">
                  <c:v>292317</c:v>
                </c:pt>
                <c:pt idx="50">
                  <c:v>297305</c:v>
                </c:pt>
                <c:pt idx="51">
                  <c:v>302422</c:v>
                </c:pt>
                <c:pt idx="52">
                  <c:v>308043</c:v>
                </c:pt>
                <c:pt idx="53">
                  <c:v>313878</c:v>
                </c:pt>
                <c:pt idx="54">
                  <c:v>318876</c:v>
                </c:pt>
                <c:pt idx="55">
                  <c:v>322726</c:v>
                </c:pt>
                <c:pt idx="56">
                  <c:v>324582</c:v>
                </c:pt>
                <c:pt idx="57">
                  <c:v>327492</c:v>
                </c:pt>
                <c:pt idx="58">
                  <c:v>329638</c:v>
                </c:pt>
                <c:pt idx="59">
                  <c:v>332216</c:v>
                </c:pt>
                <c:pt idx="60">
                  <c:v>334115</c:v>
                </c:pt>
                <c:pt idx="61">
                  <c:v>338472</c:v>
                </c:pt>
                <c:pt idx="62">
                  <c:v>343366</c:v>
                </c:pt>
                <c:pt idx="63">
                  <c:v>349739</c:v>
                </c:pt>
                <c:pt idx="64">
                  <c:v>355178</c:v>
                </c:pt>
                <c:pt idx="65">
                  <c:v>361734</c:v>
                </c:pt>
                <c:pt idx="66">
                  <c:v>366506</c:v>
                </c:pt>
                <c:pt idx="67">
                  <c:v>370152</c:v>
                </c:pt>
                <c:pt idx="68">
                  <c:v>372807</c:v>
                </c:pt>
                <c:pt idx="69">
                  <c:v>374736</c:v>
                </c:pt>
                <c:pt idx="70">
                  <c:v>375472</c:v>
                </c:pt>
                <c:pt idx="71">
                  <c:v>375877</c:v>
                </c:pt>
                <c:pt idx="72">
                  <c:v>377328</c:v>
                </c:pt>
                <c:pt idx="73">
                  <c:v>377823</c:v>
                </c:pt>
                <c:pt idx="74">
                  <c:v>380296</c:v>
                </c:pt>
                <c:pt idx="75">
                  <c:v>382931</c:v>
                </c:pt>
                <c:pt idx="76">
                  <c:v>385354</c:v>
                </c:pt>
                <c:pt idx="77">
                  <c:v>386962</c:v>
                </c:pt>
                <c:pt idx="78">
                  <c:v>386256</c:v>
                </c:pt>
                <c:pt idx="79">
                  <c:v>383644</c:v>
                </c:pt>
                <c:pt idx="80">
                  <c:v>380043</c:v>
                </c:pt>
                <c:pt idx="81">
                  <c:v>378125</c:v>
                </c:pt>
                <c:pt idx="82">
                  <c:v>375661</c:v>
                </c:pt>
                <c:pt idx="83">
                  <c:v>373776</c:v>
                </c:pt>
                <c:pt idx="84">
                  <c:v>373593</c:v>
                </c:pt>
                <c:pt idx="85">
                  <c:v>373721</c:v>
                </c:pt>
                <c:pt idx="86">
                  <c:v>375222</c:v>
                </c:pt>
                <c:pt idx="87">
                  <c:v>377206</c:v>
                </c:pt>
                <c:pt idx="88">
                  <c:v>379149</c:v>
                </c:pt>
                <c:pt idx="89">
                  <c:v>380070</c:v>
                </c:pt>
                <c:pt idx="90">
                  <c:v>378025</c:v>
                </c:pt>
                <c:pt idx="91">
                  <c:v>375492</c:v>
                </c:pt>
                <c:pt idx="92">
                  <c:v>371460</c:v>
                </c:pt>
                <c:pt idx="93">
                  <c:v>367853</c:v>
                </c:pt>
                <c:pt idx="94">
                  <c:v>365071</c:v>
                </c:pt>
                <c:pt idx="95">
                  <c:v>361979</c:v>
                </c:pt>
                <c:pt idx="96">
                  <c:v>358622</c:v>
                </c:pt>
                <c:pt idx="97">
                  <c:v>355483</c:v>
                </c:pt>
                <c:pt idx="98">
                  <c:v>355260</c:v>
                </c:pt>
                <c:pt idx="99">
                  <c:v>355198</c:v>
                </c:pt>
                <c:pt idx="100">
                  <c:v>354773</c:v>
                </c:pt>
                <c:pt idx="101">
                  <c:v>354095</c:v>
                </c:pt>
                <c:pt idx="102">
                  <c:v>350588</c:v>
                </c:pt>
                <c:pt idx="103">
                  <c:v>348500</c:v>
                </c:pt>
                <c:pt idx="104">
                  <c:v>344533</c:v>
                </c:pt>
                <c:pt idx="105">
                  <c:v>341673</c:v>
                </c:pt>
                <c:pt idx="106">
                  <c:v>338160</c:v>
                </c:pt>
                <c:pt idx="107">
                  <c:v>332083</c:v>
                </c:pt>
                <c:pt idx="108">
                  <c:v>326793</c:v>
                </c:pt>
                <c:pt idx="109">
                  <c:v>322560</c:v>
                </c:pt>
                <c:pt idx="110">
                  <c:v>320936</c:v>
                </c:pt>
                <c:pt idx="111">
                  <c:v>319778</c:v>
                </c:pt>
                <c:pt idx="112">
                  <c:v>319969</c:v>
                </c:pt>
                <c:pt idx="113">
                  <c:v>321378</c:v>
                </c:pt>
                <c:pt idx="114">
                  <c:v>320603</c:v>
                </c:pt>
                <c:pt idx="115">
                  <c:v>319499</c:v>
                </c:pt>
                <c:pt idx="116">
                  <c:v>317854</c:v>
                </c:pt>
                <c:pt idx="117">
                  <c:v>317725</c:v>
                </c:pt>
                <c:pt idx="118">
                  <c:v>317052</c:v>
                </c:pt>
                <c:pt idx="119">
                  <c:v>313894</c:v>
                </c:pt>
                <c:pt idx="120">
                  <c:v>311114</c:v>
                </c:pt>
                <c:pt idx="121">
                  <c:v>309370</c:v>
                </c:pt>
                <c:pt idx="122">
                  <c:v>311133</c:v>
                </c:pt>
                <c:pt idx="123">
                  <c:v>312711</c:v>
                </c:pt>
                <c:pt idx="124">
                  <c:v>313755</c:v>
                </c:pt>
                <c:pt idx="125">
                  <c:v>313904</c:v>
                </c:pt>
                <c:pt idx="126">
                  <c:v>308402</c:v>
                </c:pt>
                <c:pt idx="127">
                  <c:v>306172</c:v>
                </c:pt>
                <c:pt idx="128">
                  <c:v>301698</c:v>
                </c:pt>
                <c:pt idx="129">
                  <c:v>299899</c:v>
                </c:pt>
                <c:pt idx="130">
                  <c:v>298400</c:v>
                </c:pt>
                <c:pt idx="131">
                  <c:v>295070</c:v>
                </c:pt>
                <c:pt idx="132">
                  <c:v>292475</c:v>
                </c:pt>
                <c:pt idx="133">
                  <c:v>289671</c:v>
                </c:pt>
                <c:pt idx="134">
                  <c:v>290583</c:v>
                </c:pt>
                <c:pt idx="135">
                  <c:v>291454</c:v>
                </c:pt>
                <c:pt idx="136">
                  <c:v>292818</c:v>
                </c:pt>
                <c:pt idx="137">
                  <c:v>293971</c:v>
                </c:pt>
                <c:pt idx="138">
                  <c:v>291466</c:v>
                </c:pt>
                <c:pt idx="139">
                  <c:v>289202</c:v>
                </c:pt>
                <c:pt idx="140">
                  <c:v>285829</c:v>
                </c:pt>
                <c:pt idx="141">
                  <c:v>283426</c:v>
                </c:pt>
                <c:pt idx="142">
                  <c:v>281724</c:v>
                </c:pt>
                <c:pt idx="143">
                  <c:v>279686</c:v>
                </c:pt>
                <c:pt idx="144">
                  <c:v>277467</c:v>
                </c:pt>
                <c:pt idx="145">
                  <c:v>276121</c:v>
                </c:pt>
                <c:pt idx="146">
                  <c:v>277327</c:v>
                </c:pt>
                <c:pt idx="147">
                  <c:v>280064</c:v>
                </c:pt>
                <c:pt idx="148">
                  <c:v>282133</c:v>
                </c:pt>
                <c:pt idx="149">
                  <c:v>284087</c:v>
                </c:pt>
                <c:pt idx="150">
                  <c:v>283496</c:v>
                </c:pt>
                <c:pt idx="151">
                  <c:v>283895</c:v>
                </c:pt>
                <c:pt idx="152">
                  <c:v>282162</c:v>
                </c:pt>
                <c:pt idx="153">
                  <c:v>281382</c:v>
                </c:pt>
                <c:pt idx="154">
                  <c:v>282414</c:v>
                </c:pt>
                <c:pt idx="155">
                  <c:v>281789</c:v>
                </c:pt>
                <c:pt idx="156">
                  <c:v>281356</c:v>
                </c:pt>
                <c:pt idx="157">
                  <c:v>280697</c:v>
                </c:pt>
                <c:pt idx="158">
                  <c:v>282986</c:v>
                </c:pt>
                <c:pt idx="159">
                  <c:v>286211</c:v>
                </c:pt>
                <c:pt idx="160">
                  <c:v>289067</c:v>
                </c:pt>
                <c:pt idx="161">
                  <c:v>292688</c:v>
                </c:pt>
                <c:pt idx="162">
                  <c:v>294240</c:v>
                </c:pt>
                <c:pt idx="163">
                  <c:v>295707</c:v>
                </c:pt>
                <c:pt idx="164">
                  <c:v>294679</c:v>
                </c:pt>
                <c:pt idx="165">
                  <c:v>294485</c:v>
                </c:pt>
                <c:pt idx="166">
                  <c:v>294003</c:v>
                </c:pt>
                <c:pt idx="167">
                  <c:v>292670</c:v>
                </c:pt>
                <c:pt idx="168">
                  <c:v>293038</c:v>
                </c:pt>
                <c:pt idx="169">
                  <c:v>292090</c:v>
                </c:pt>
                <c:pt idx="170">
                  <c:v>294867</c:v>
                </c:pt>
                <c:pt idx="171">
                  <c:v>297844</c:v>
                </c:pt>
                <c:pt idx="172">
                  <c:v>300883</c:v>
                </c:pt>
                <c:pt idx="173">
                  <c:v>304031</c:v>
                </c:pt>
                <c:pt idx="174">
                  <c:v>303661</c:v>
                </c:pt>
                <c:pt idx="175">
                  <c:v>304561</c:v>
                </c:pt>
                <c:pt idx="176">
                  <c:v>301520</c:v>
                </c:pt>
                <c:pt idx="177">
                  <c:v>300316</c:v>
                </c:pt>
                <c:pt idx="178">
                  <c:v>300144</c:v>
                </c:pt>
                <c:pt idx="179">
                  <c:v>299494</c:v>
                </c:pt>
                <c:pt idx="180">
                  <c:v>299171</c:v>
                </c:pt>
                <c:pt idx="181">
                  <c:v>297172</c:v>
                </c:pt>
                <c:pt idx="182">
                  <c:v>300269</c:v>
                </c:pt>
                <c:pt idx="183">
                  <c:v>303906</c:v>
                </c:pt>
                <c:pt idx="184">
                  <c:v>307241</c:v>
                </c:pt>
                <c:pt idx="185">
                  <c:v>310259</c:v>
                </c:pt>
                <c:pt idx="186">
                  <c:v>310357</c:v>
                </c:pt>
                <c:pt idx="187">
                  <c:v>310798</c:v>
                </c:pt>
                <c:pt idx="188">
                  <c:v>308642</c:v>
                </c:pt>
                <c:pt idx="189">
                  <c:v>307142</c:v>
                </c:pt>
                <c:pt idx="190">
                  <c:v>306340</c:v>
                </c:pt>
                <c:pt idx="191">
                  <c:v>304982</c:v>
                </c:pt>
                <c:pt idx="192">
                  <c:v>304309</c:v>
                </c:pt>
                <c:pt idx="193">
                  <c:v>302564</c:v>
                </c:pt>
                <c:pt idx="194">
                  <c:v>306347</c:v>
                </c:pt>
                <c:pt idx="195">
                  <c:v>309318</c:v>
                </c:pt>
                <c:pt idx="196">
                  <c:v>312626</c:v>
                </c:pt>
                <c:pt idx="197">
                  <c:v>315822</c:v>
                </c:pt>
                <c:pt idx="198">
                  <c:v>317675</c:v>
                </c:pt>
                <c:pt idx="199">
                  <c:v>318500</c:v>
                </c:pt>
                <c:pt idx="200">
                  <c:v>316557</c:v>
                </c:pt>
                <c:pt idx="201">
                  <c:v>316536</c:v>
                </c:pt>
                <c:pt idx="202">
                  <c:v>315782</c:v>
                </c:pt>
                <c:pt idx="203">
                  <c:v>313989</c:v>
                </c:pt>
                <c:pt idx="204">
                  <c:v>313169</c:v>
                </c:pt>
                <c:pt idx="205">
                  <c:v>313490</c:v>
                </c:pt>
                <c:pt idx="206">
                  <c:v>316944</c:v>
                </c:pt>
                <c:pt idx="207">
                  <c:v>321264</c:v>
                </c:pt>
                <c:pt idx="208">
                  <c:v>323776</c:v>
                </c:pt>
                <c:pt idx="209">
                  <c:v>327239</c:v>
                </c:pt>
                <c:pt idx="210">
                  <c:v>329157</c:v>
                </c:pt>
                <c:pt idx="211">
                  <c:v>329983</c:v>
                </c:pt>
                <c:pt idx="212">
                  <c:v>328579</c:v>
                </c:pt>
                <c:pt idx="213">
                  <c:v>328046</c:v>
                </c:pt>
                <c:pt idx="214">
                  <c:v>327689</c:v>
                </c:pt>
                <c:pt idx="215">
                  <c:v>327128</c:v>
                </c:pt>
                <c:pt idx="216">
                  <c:v>326869</c:v>
                </c:pt>
                <c:pt idx="217">
                  <c:v>326951</c:v>
                </c:pt>
                <c:pt idx="218">
                  <c:v>331780</c:v>
                </c:pt>
                <c:pt idx="219">
                  <c:v>335040</c:v>
                </c:pt>
                <c:pt idx="220">
                  <c:v>336833</c:v>
                </c:pt>
                <c:pt idx="221">
                  <c:v>339919</c:v>
                </c:pt>
                <c:pt idx="222">
                  <c:v>341633</c:v>
                </c:pt>
                <c:pt idx="223">
                  <c:v>342552</c:v>
                </c:pt>
                <c:pt idx="224">
                  <c:v>340121</c:v>
                </c:pt>
                <c:pt idx="225">
                  <c:v>340564</c:v>
                </c:pt>
                <c:pt idx="226">
                  <c:v>340224</c:v>
                </c:pt>
                <c:pt idx="227">
                  <c:v>338557</c:v>
                </c:pt>
                <c:pt idx="228">
                  <c:v>337025</c:v>
                </c:pt>
                <c:pt idx="229">
                  <c:v>336956</c:v>
                </c:pt>
                <c:pt idx="230">
                  <c:v>340741</c:v>
                </c:pt>
                <c:pt idx="231">
                  <c:v>343781</c:v>
                </c:pt>
                <c:pt idx="232">
                  <c:v>346866</c:v>
                </c:pt>
                <c:pt idx="233">
                  <c:v>349930</c:v>
                </c:pt>
                <c:pt idx="234">
                  <c:v>351385</c:v>
                </c:pt>
                <c:pt idx="235">
                  <c:v>352108</c:v>
                </c:pt>
                <c:pt idx="236">
                  <c:v>349510</c:v>
                </c:pt>
                <c:pt idx="237">
                  <c:v>349889</c:v>
                </c:pt>
                <c:pt idx="238">
                  <c:v>349871</c:v>
                </c:pt>
                <c:pt idx="239">
                  <c:v>348600</c:v>
                </c:pt>
                <c:pt idx="240">
                  <c:v>348324</c:v>
                </c:pt>
                <c:pt idx="241">
                  <c:v>350830</c:v>
                </c:pt>
                <c:pt idx="242">
                  <c:v>356525</c:v>
                </c:pt>
                <c:pt idx="243">
                  <c:v>359624</c:v>
                </c:pt>
                <c:pt idx="244">
                  <c:v>360659</c:v>
                </c:pt>
                <c:pt idx="245">
                  <c:v>365044</c:v>
                </c:pt>
                <c:pt idx="246">
                  <c:v>371315</c:v>
                </c:pt>
                <c:pt idx="247">
                  <c:v>378840</c:v>
                </c:pt>
                <c:pt idx="248">
                  <c:v>385078</c:v>
                </c:pt>
                <c:pt idx="249">
                  <c:v>389738</c:v>
                </c:pt>
                <c:pt idx="250">
                  <c:v>393585</c:v>
                </c:pt>
                <c:pt idx="251">
                  <c:v>395030</c:v>
                </c:pt>
                <c:pt idx="252">
                  <c:v>397378</c:v>
                </c:pt>
                <c:pt idx="253">
                  <c:v>402245</c:v>
                </c:pt>
                <c:pt idx="254">
                  <c:v>409575</c:v>
                </c:pt>
                <c:pt idx="255">
                  <c:v>419488</c:v>
                </c:pt>
                <c:pt idx="256">
                  <c:v>427833</c:v>
                </c:pt>
                <c:pt idx="257">
                  <c:v>434198</c:v>
                </c:pt>
                <c:pt idx="258">
                  <c:v>439882</c:v>
                </c:pt>
                <c:pt idx="259">
                  <c:v>442135</c:v>
                </c:pt>
                <c:pt idx="260">
                  <c:v>443784</c:v>
                </c:pt>
                <c:pt idx="261">
                  <c:v>445472</c:v>
                </c:pt>
                <c:pt idx="262">
                  <c:v>448833</c:v>
                </c:pt>
                <c:pt idx="263">
                  <c:v>451848</c:v>
                </c:pt>
                <c:pt idx="264">
                  <c:v>456239</c:v>
                </c:pt>
                <c:pt idx="265">
                  <c:v>463634</c:v>
                </c:pt>
                <c:pt idx="266">
                  <c:v>475626</c:v>
                </c:pt>
                <c:pt idx="267">
                  <c:v>487900</c:v>
                </c:pt>
                <c:pt idx="268">
                  <c:v>497486</c:v>
                </c:pt>
                <c:pt idx="269">
                  <c:v>500993</c:v>
                </c:pt>
                <c:pt idx="270">
                  <c:v>500900</c:v>
                </c:pt>
                <c:pt idx="271">
                  <c:v>499649</c:v>
                </c:pt>
              </c:numCache>
            </c:numRef>
          </c:val>
          <c:smooth val="0"/>
          <c:extLst>
            <c:ext xmlns:c16="http://schemas.microsoft.com/office/drawing/2014/chart" uri="{C3380CC4-5D6E-409C-BE32-E72D297353CC}">
              <c16:uniqueId val="{00000001-9C43-49DF-BC69-2A3FE8F542E3}"/>
            </c:ext>
          </c:extLst>
        </c:ser>
        <c:dLbls>
          <c:showLegendKey val="0"/>
          <c:showVal val="0"/>
          <c:showCatName val="0"/>
          <c:showSerName val="0"/>
          <c:showPercent val="0"/>
          <c:showBubbleSize val="0"/>
        </c:dLbls>
        <c:smooth val="0"/>
        <c:axId val="1488445120"/>
        <c:axId val="1488433056"/>
      </c:lineChart>
      <c:dateAx>
        <c:axId val="1488445120"/>
        <c:scaling>
          <c:orientation val="minMax"/>
          <c:min val="36892"/>
        </c:scaling>
        <c:delete val="0"/>
        <c:axPos val="b"/>
        <c:numFmt formatCode="yyyy;@" sourceLinked="0"/>
        <c:majorTickMark val="out"/>
        <c:minorTickMark val="none"/>
        <c:tickLblPos val="nextTo"/>
        <c:spPr>
          <a:noFill/>
          <a:ln w="12700" cap="flat" cmpd="sng" algn="ctr">
            <a:solidFill>
              <a:srgbClr val="000000">
                <a:lumMod val="100000"/>
              </a:srgbClr>
            </a:solidFill>
            <a:round/>
          </a:ln>
          <a:effectLst/>
        </c:spPr>
        <c:txPr>
          <a:bodyPr rot="-60000000" spcFirstLastPara="1" vertOverflow="ellipsis" vert="horz" wrap="square" anchor="ctr" anchorCtr="1"/>
          <a:lstStyle/>
          <a:p>
            <a:pPr>
              <a:defRPr sz="1000" b="0" i="0" u="none" strike="noStrike" kern="1200" baseline="0">
                <a:solidFill>
                  <a:srgbClr val="000000"/>
                </a:solidFill>
                <a:latin typeface="Lato"/>
                <a:ea typeface="Lato"/>
                <a:cs typeface="Lato"/>
              </a:defRPr>
            </a:pPr>
            <a:endParaRPr lang="en-US"/>
          </a:p>
        </c:txPr>
        <c:crossAx val="1488433056"/>
        <c:crosses val="autoZero"/>
        <c:auto val="0"/>
        <c:lblOffset val="100"/>
        <c:baseTimeUnit val="months"/>
        <c:majorUnit val="12"/>
        <c:majorTimeUnit val="months"/>
      </c:dateAx>
      <c:valAx>
        <c:axId val="1488433056"/>
        <c:scaling>
          <c:orientation val="minMax"/>
        </c:scaling>
        <c:delete val="0"/>
        <c:axPos val="l"/>
        <c:majorGridlines>
          <c:spPr>
            <a:ln w="12700" cap="flat" cmpd="sng" algn="ctr">
              <a:solidFill>
                <a:srgbClr val="DDDDDD"/>
              </a:solidFill>
              <a:prstDash val="solid"/>
              <a:round/>
            </a:ln>
            <a:effectLst/>
          </c:spPr>
        </c:majorGridlines>
        <c:numFmt formatCode="_(* #,##0_);_(* \(#,##0\);_(* &quot;-&quot;??_);_(@_)" sourceLinked="1"/>
        <c:majorTickMark val="out"/>
        <c:minorTickMark val="none"/>
        <c:tickLblPos val="nextTo"/>
        <c:spPr>
          <a:noFill/>
          <a:ln>
            <a:noFill/>
          </a:ln>
          <a:effectLst/>
          <a:extLs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200" b="0" i="0" u="none" strike="noStrike" kern="1200" baseline="0">
                <a:solidFill>
                  <a:srgbClr val="000000"/>
                </a:solidFill>
                <a:latin typeface="Lato"/>
                <a:ea typeface="Lato"/>
                <a:cs typeface="Lato"/>
              </a:defRPr>
            </a:pPr>
            <a:endParaRPr lang="en-US"/>
          </a:p>
        </c:txPr>
        <c:crossAx val="1488445120"/>
        <c:crosses val="autoZero"/>
        <c:crossBetween val="midCat"/>
        <c:dispUnits>
          <c:builtInUnit val="thousands"/>
        </c:dispUnits>
      </c:valAx>
      <c:spPr>
        <a:noFill/>
        <a:ln>
          <a:noFill/>
        </a:ln>
        <a:effectLst/>
      </c:spPr>
    </c:plotArea>
    <c:legend>
      <c:legendPos val="b"/>
      <c:layout>
        <c:manualLayout>
          <c:xMode val="edge"/>
          <c:yMode val="edge"/>
          <c:x val="0.18812923423076866"/>
          <c:y val="8.7894984459581146E-2"/>
          <c:w val="0.6403197768504304"/>
          <c:h val="5.3008785515233088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000000"/>
              </a:solidFill>
              <a:latin typeface="Lato"/>
              <a:ea typeface="Lato"/>
              <a:cs typeface="Lato"/>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25400" cap="flat" cmpd="sng" algn="ctr">
      <a:noFill/>
      <a:round/>
    </a:ln>
    <a:effectLst/>
  </c:spPr>
  <c:txPr>
    <a:bodyPr/>
    <a:lstStyle/>
    <a:p>
      <a:pPr>
        <a:defRPr>
          <a:latin typeface="Lato"/>
          <a:ea typeface="Lato"/>
          <a:cs typeface="Lato"/>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841322178477691"/>
          <c:y val="0.19958516655956451"/>
          <c:w val="0.85797572178477688"/>
          <c:h val="0.61297772057367439"/>
        </c:manualLayout>
      </c:layout>
      <c:lineChart>
        <c:grouping val="standard"/>
        <c:varyColors val="0"/>
        <c:ser>
          <c:idx val="0"/>
          <c:order val="0"/>
          <c:tx>
            <c:strRef>
              <c:f>Affordability!$F$1</c:f>
              <c:strCache>
                <c:ptCount val="1"/>
                <c:pt idx="0">
                  <c:v>YoY Affordability Change</c:v>
                </c:pt>
              </c:strCache>
            </c:strRef>
          </c:tx>
          <c:spPr>
            <a:ln w="25400" cap="rnd">
              <a:solidFill>
                <a:srgbClr val="1696D2"/>
              </a:solidFill>
              <a:round/>
            </a:ln>
            <a:effectLst/>
          </c:spPr>
          <c:marker>
            <c:symbol val="none"/>
          </c:marker>
          <c:cat>
            <c:numRef>
              <c:f>Affordability!$E$2:$E$272</c:f>
              <c:numCache>
                <c:formatCode>[$-409]mmm\-yy;@</c:formatCode>
                <c:ptCount val="271"/>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pt idx="263">
                  <c:v>44531</c:v>
                </c:pt>
                <c:pt idx="264">
                  <c:v>44562</c:v>
                </c:pt>
                <c:pt idx="265">
                  <c:v>44593</c:v>
                </c:pt>
                <c:pt idx="266">
                  <c:v>44621</c:v>
                </c:pt>
                <c:pt idx="267">
                  <c:v>44652</c:v>
                </c:pt>
                <c:pt idx="268">
                  <c:v>44682</c:v>
                </c:pt>
                <c:pt idx="269">
                  <c:v>44713</c:v>
                </c:pt>
                <c:pt idx="270">
                  <c:v>44743</c:v>
                </c:pt>
              </c:numCache>
            </c:numRef>
          </c:cat>
          <c:val>
            <c:numRef>
              <c:f>Affordability!$F$2:$F$272</c:f>
              <c:numCache>
                <c:formatCode>0.0%</c:formatCode>
                <c:ptCount val="271"/>
                <c:pt idx="0">
                  <c:v>-8.6545465420341652E-2</c:v>
                </c:pt>
                <c:pt idx="1">
                  <c:v>-0.11087267227488994</c:v>
                </c:pt>
                <c:pt idx="2">
                  <c:v>-0.10080347705756576</c:v>
                </c:pt>
                <c:pt idx="3">
                  <c:v>-0.10022106725436719</c:v>
                </c:pt>
                <c:pt idx="4">
                  <c:v>-0.10451129002383547</c:v>
                </c:pt>
                <c:pt idx="5">
                  <c:v>-7.9715854218503926E-2</c:v>
                </c:pt>
                <c:pt idx="6">
                  <c:v>-7.0512842763617536E-2</c:v>
                </c:pt>
                <c:pt idx="7">
                  <c:v>-3.6615133635435212E-2</c:v>
                </c:pt>
                <c:pt idx="8">
                  <c:v>-2.9173407449928291E-2</c:v>
                </c:pt>
                <c:pt idx="9">
                  <c:v>-1.6666654476630769E-2</c:v>
                </c:pt>
                <c:pt idx="10">
                  <c:v>-1.1128788084958702E-2</c:v>
                </c:pt>
                <c:pt idx="11">
                  <c:v>3.9872409399447752E-3</c:v>
                </c:pt>
                <c:pt idx="12">
                  <c:v>7.1656112767097463E-2</c:v>
                </c:pt>
                <c:pt idx="13">
                  <c:v>9.3322530635716272E-2</c:v>
                </c:pt>
                <c:pt idx="14">
                  <c:v>7.473602467607364E-2</c:v>
                </c:pt>
                <c:pt idx="15">
                  <c:v>8.6814075659187501E-2</c:v>
                </c:pt>
                <c:pt idx="16">
                  <c:v>8.1444204638819115E-2</c:v>
                </c:pt>
                <c:pt idx="17">
                  <c:v>5.317328206289252E-2</c:v>
                </c:pt>
                <c:pt idx="18">
                  <c:v>6.2931060586716214E-2</c:v>
                </c:pt>
                <c:pt idx="19">
                  <c:v>4.8986446773545488E-2</c:v>
                </c:pt>
                <c:pt idx="20">
                  <c:v>7.8464053932197769E-2</c:v>
                </c:pt>
                <c:pt idx="21">
                  <c:v>8.7167031774529419E-2</c:v>
                </c:pt>
                <c:pt idx="22">
                  <c:v>8.4405082776137119E-2</c:v>
                </c:pt>
                <c:pt idx="23">
                  <c:v>8.737080310977953E-3</c:v>
                </c:pt>
                <c:pt idx="24">
                  <c:v>-6.0178348665426998E-2</c:v>
                </c:pt>
                <c:pt idx="25">
                  <c:v>-6.5489288995306635E-2</c:v>
                </c:pt>
                <c:pt idx="26">
                  <c:v>-5.5177648249094068E-2</c:v>
                </c:pt>
                <c:pt idx="27">
                  <c:v>-7.385075853773139E-2</c:v>
                </c:pt>
                <c:pt idx="28">
                  <c:v>-5.5124270114434423E-2</c:v>
                </c:pt>
                <c:pt idx="29">
                  <c:v>-4.8045614077381713E-2</c:v>
                </c:pt>
                <c:pt idx="30">
                  <c:v>-3.000814690748425E-2</c:v>
                </c:pt>
                <c:pt idx="31">
                  <c:v>-2.4154215909900512E-3</c:v>
                </c:pt>
                <c:pt idx="32">
                  <c:v>-1.4705835480058747E-2</c:v>
                </c:pt>
                <c:pt idx="33">
                  <c:v>-4.2316236217898422E-2</c:v>
                </c:pt>
                <c:pt idx="34">
                  <c:v>-4.8183841757090548E-2</c:v>
                </c:pt>
                <c:pt idx="35">
                  <c:v>-2.3622287449840923E-3</c:v>
                </c:pt>
                <c:pt idx="36">
                  <c:v>4.6640267637076654E-2</c:v>
                </c:pt>
                <c:pt idx="37">
                  <c:v>5.0393653384553511E-2</c:v>
                </c:pt>
                <c:pt idx="38">
                  <c:v>6.8000000319849555E-2</c:v>
                </c:pt>
                <c:pt idx="39">
                  <c:v>8.1366902185929166E-2</c:v>
                </c:pt>
                <c:pt idx="40">
                  <c:v>8.7921094982597536E-2</c:v>
                </c:pt>
                <c:pt idx="41">
                  <c:v>0.10949525483669249</c:v>
                </c:pt>
                <c:pt idx="42">
                  <c:v>8.1103718815489112E-2</c:v>
                </c:pt>
                <c:pt idx="43">
                  <c:v>8.0710244335289796E-3</c:v>
                </c:pt>
                <c:pt idx="44">
                  <c:v>-3.1421837115416858E-2</c:v>
                </c:pt>
                <c:pt idx="45">
                  <c:v>-2.8682147346402537E-2</c:v>
                </c:pt>
                <c:pt idx="46">
                  <c:v>-1.6355069837203674E-2</c:v>
                </c:pt>
                <c:pt idx="47">
                  <c:v>-2.6834995590257853E-2</c:v>
                </c:pt>
                <c:pt idx="48">
                  <c:v>-1.812684312002261E-2</c:v>
                </c:pt>
                <c:pt idx="49">
                  <c:v>-3.2233793196829882E-2</c:v>
                </c:pt>
                <c:pt idx="50">
                  <c:v>-3.3707865008701939E-2</c:v>
                </c:pt>
                <c:pt idx="51">
                  <c:v>-3.7622216942102688E-2</c:v>
                </c:pt>
                <c:pt idx="52">
                  <c:v>-0.10649540404770634</c:v>
                </c:pt>
                <c:pt idx="53">
                  <c:v>-0.14726290589025748</c:v>
                </c:pt>
                <c:pt idx="54">
                  <c:v>-0.12606343927627145</c:v>
                </c:pt>
                <c:pt idx="55">
                  <c:v>-6.3250612005086526E-2</c:v>
                </c:pt>
                <c:pt idx="56">
                  <c:v>-3.0819164605960809E-2</c:v>
                </c:pt>
                <c:pt idx="57">
                  <c:v>-3.5115733345364157E-2</c:v>
                </c:pt>
                <c:pt idx="58">
                  <c:v>-5.3048333031486594E-2</c:v>
                </c:pt>
                <c:pt idx="59">
                  <c:v>-3.000814690748425E-2</c:v>
                </c:pt>
                <c:pt idx="60">
                  <c:v>-5.3846153692379981E-2</c:v>
                </c:pt>
                <c:pt idx="61">
                  <c:v>-4.6475657250173538E-2</c:v>
                </c:pt>
                <c:pt idx="62">
                  <c:v>-7.8294561860596579E-2</c:v>
                </c:pt>
                <c:pt idx="63">
                  <c:v>-0.13135264119563478</c:v>
                </c:pt>
                <c:pt idx="64">
                  <c:v>-5.8326300221494265E-2</c:v>
                </c:pt>
                <c:pt idx="65">
                  <c:v>-2.8933065394927428E-2</c:v>
                </c:pt>
                <c:pt idx="66">
                  <c:v>-3.716811441327994E-2</c:v>
                </c:pt>
                <c:pt idx="67">
                  <c:v>-8.974358907548402E-2</c:v>
                </c:pt>
                <c:pt idx="68">
                  <c:v>-9.0376594747807779E-2</c:v>
                </c:pt>
                <c:pt idx="69">
                  <c:v>-0.12655089209053005</c:v>
                </c:pt>
                <c:pt idx="70">
                  <c:v>-0.12123745958313238</c:v>
                </c:pt>
                <c:pt idx="71">
                  <c:v>-0.11204014822141779</c:v>
                </c:pt>
                <c:pt idx="72">
                  <c:v>-0.1065040528664549</c:v>
                </c:pt>
                <c:pt idx="73">
                  <c:v>-9.4232319948306553E-2</c:v>
                </c:pt>
                <c:pt idx="74">
                  <c:v>-7.6534890026256727E-2</c:v>
                </c:pt>
                <c:pt idx="75">
                  <c:v>-3.960397528062988E-2</c:v>
                </c:pt>
                <c:pt idx="76">
                  <c:v>-7.6301615078872287E-2</c:v>
                </c:pt>
                <c:pt idx="77">
                  <c:v>-5.0279343194511321E-2</c:v>
                </c:pt>
                <c:pt idx="78">
                  <c:v>-7.6286790760923193E-2</c:v>
                </c:pt>
                <c:pt idx="79">
                  <c:v>-1.8779343463250369E-2</c:v>
                </c:pt>
                <c:pt idx="80">
                  <c:v>-8.279612552675503E-3</c:v>
                </c:pt>
                <c:pt idx="81">
                  <c:v>3.5037922899873238E-2</c:v>
                </c:pt>
                <c:pt idx="82">
                  <c:v>6.9457689208596837E-2</c:v>
                </c:pt>
                <c:pt idx="83">
                  <c:v>5.1789078908165545E-2</c:v>
                </c:pt>
                <c:pt idx="84">
                  <c:v>8.2802533386847968E-2</c:v>
                </c:pt>
                <c:pt idx="85">
                  <c:v>5.2914811229976523E-2</c:v>
                </c:pt>
                <c:pt idx="86">
                  <c:v>6.2841472754305142E-2</c:v>
                </c:pt>
                <c:pt idx="87">
                  <c:v>8.5285908181704603E-2</c:v>
                </c:pt>
                <c:pt idx="88">
                  <c:v>0.10495622267240896</c:v>
                </c:pt>
                <c:pt idx="89">
                  <c:v>5.6862775212677248E-2</c:v>
                </c:pt>
                <c:pt idx="90">
                  <c:v>5.7711473327389622E-2</c:v>
                </c:pt>
                <c:pt idx="91">
                  <c:v>4.4976047371610935E-2</c:v>
                </c:pt>
                <c:pt idx="92">
                  <c:v>0.11131725083885707</c:v>
                </c:pt>
                <c:pt idx="93">
                  <c:v>0.12900272683864047</c:v>
                </c:pt>
                <c:pt idx="94">
                  <c:v>0.10498216419108458</c:v>
                </c:pt>
                <c:pt idx="95">
                  <c:v>0.14413613754431712</c:v>
                </c:pt>
                <c:pt idx="96">
                  <c:v>0.15462179705558288</c:v>
                </c:pt>
                <c:pt idx="97">
                  <c:v>0.20528107524381906</c:v>
                </c:pt>
                <c:pt idx="98">
                  <c:v>0.17223656135352139</c:v>
                </c:pt>
                <c:pt idx="99">
                  <c:v>0.17875644594588708</c:v>
                </c:pt>
                <c:pt idx="100">
                  <c:v>0.16094989843394136</c:v>
                </c:pt>
                <c:pt idx="101">
                  <c:v>0.16140995757390919</c:v>
                </c:pt>
                <c:pt idx="102">
                  <c:v>0.17497646174946063</c:v>
                </c:pt>
                <c:pt idx="103">
                  <c:v>0.1804029075400326</c:v>
                </c:pt>
                <c:pt idx="104">
                  <c:v>0.18530881792856396</c:v>
                </c:pt>
                <c:pt idx="105">
                  <c:v>0.17666122479254776</c:v>
                </c:pt>
                <c:pt idx="106">
                  <c:v>0.19645740575613507</c:v>
                </c:pt>
                <c:pt idx="107">
                  <c:v>0.27464780947146139</c:v>
                </c:pt>
                <c:pt idx="108">
                  <c:v>0.28384280703134562</c:v>
                </c:pt>
                <c:pt idx="109">
                  <c:v>0.2127208909426406</c:v>
                </c:pt>
                <c:pt idx="110">
                  <c:v>0.23318708460183729</c:v>
                </c:pt>
                <c:pt idx="111">
                  <c:v>0.30256412434028296</c:v>
                </c:pt>
                <c:pt idx="112">
                  <c:v>0.29621216778056186</c:v>
                </c:pt>
                <c:pt idx="113">
                  <c:v>0.28115014234402158</c:v>
                </c:pt>
                <c:pt idx="114">
                  <c:v>0.24819849533595384</c:v>
                </c:pt>
                <c:pt idx="115">
                  <c:v>0.24825447323163963</c:v>
                </c:pt>
                <c:pt idx="116">
                  <c:v>0.15140845114787713</c:v>
                </c:pt>
                <c:pt idx="117">
                  <c:v>0.17148766963789469</c:v>
                </c:pt>
                <c:pt idx="118">
                  <c:v>0.17496634568634475</c:v>
                </c:pt>
                <c:pt idx="119">
                  <c:v>9.0853306207800452E-2</c:v>
                </c:pt>
                <c:pt idx="120">
                  <c:v>1.1337869327453955E-2</c:v>
                </c:pt>
                <c:pt idx="121">
                  <c:v>2.9137528094773567E-2</c:v>
                </c:pt>
                <c:pt idx="122">
                  <c:v>1.8968565181919018E-2</c:v>
                </c:pt>
                <c:pt idx="123">
                  <c:v>-5.3993284006975423E-2</c:v>
                </c:pt>
                <c:pt idx="124">
                  <c:v>-3.0976054125993781E-2</c:v>
                </c:pt>
                <c:pt idx="125">
                  <c:v>-5.6109351175126628E-3</c:v>
                </c:pt>
                <c:pt idx="126">
                  <c:v>3.7844832458780682E-2</c:v>
                </c:pt>
                <c:pt idx="127">
                  <c:v>4.7234346590995027E-2</c:v>
                </c:pt>
                <c:pt idx="128">
                  <c:v>7.6452599369683988E-2</c:v>
                </c:pt>
                <c:pt idx="129">
                  <c:v>4.8206917673500244E-2</c:v>
                </c:pt>
                <c:pt idx="130">
                  <c:v>2.978234069862417E-2</c:v>
                </c:pt>
                <c:pt idx="131">
                  <c:v>5.6278043245039876E-4</c:v>
                </c:pt>
                <c:pt idx="132">
                  <c:v>6.5583029812209259E-2</c:v>
                </c:pt>
                <c:pt idx="133">
                  <c:v>7.6443938111989573E-2</c:v>
                </c:pt>
                <c:pt idx="134">
                  <c:v>6.631768223560626E-2</c:v>
                </c:pt>
                <c:pt idx="135">
                  <c:v>9.2746768016370176E-2</c:v>
                </c:pt>
                <c:pt idx="136">
                  <c:v>5.9710456788388211E-2</c:v>
                </c:pt>
                <c:pt idx="137">
                  <c:v>7.8996903966602389E-2</c:v>
                </c:pt>
                <c:pt idx="138">
                  <c:v>0.10012358836844795</c:v>
                </c:pt>
                <c:pt idx="139">
                  <c:v>6.5281898738386662E-2</c:v>
                </c:pt>
                <c:pt idx="140">
                  <c:v>6.3068216582957651E-2</c:v>
                </c:pt>
                <c:pt idx="141">
                  <c:v>0.10207513559163207</c:v>
                </c:pt>
                <c:pt idx="142">
                  <c:v>6.8965482257252686E-2</c:v>
                </c:pt>
                <c:pt idx="143">
                  <c:v>9.5050582727280356E-2</c:v>
                </c:pt>
                <c:pt idx="144">
                  <c:v>8.0483889364939221E-2</c:v>
                </c:pt>
                <c:pt idx="145">
                  <c:v>7.7327703730634412E-2</c:v>
                </c:pt>
                <c:pt idx="146">
                  <c:v>0.11292960525182084</c:v>
                </c:pt>
                <c:pt idx="147">
                  <c:v>4.2437447874922977E-2</c:v>
                </c:pt>
                <c:pt idx="148">
                  <c:v>6.4883377160072503E-2</c:v>
                </c:pt>
                <c:pt idx="149">
                  <c:v>5.4619369914892142E-2</c:v>
                </c:pt>
                <c:pt idx="150">
                  <c:v>3.4269697305826012E-2</c:v>
                </c:pt>
                <c:pt idx="151">
                  <c:v>5.2367654038525786E-2</c:v>
                </c:pt>
                <c:pt idx="152">
                  <c:v>4.7568111094633207E-2</c:v>
                </c:pt>
                <c:pt idx="153">
                  <c:v>2.3918559531805699E-2</c:v>
                </c:pt>
                <c:pt idx="154">
                  <c:v>4.630597977600031E-2</c:v>
                </c:pt>
                <c:pt idx="155">
                  <c:v>4.006164957769099E-2</c:v>
                </c:pt>
                <c:pt idx="156">
                  <c:v>3.5540424761397398E-2</c:v>
                </c:pt>
                <c:pt idx="157">
                  <c:v>1.6611858468001867E-2</c:v>
                </c:pt>
                <c:pt idx="158">
                  <c:v>-5.2896270959962258E-2</c:v>
                </c:pt>
                <c:pt idx="159">
                  <c:v>-3.3857195437847924E-2</c:v>
                </c:pt>
                <c:pt idx="160">
                  <c:v>-4.4810427513518401E-2</c:v>
                </c:pt>
                <c:pt idx="161">
                  <c:v>-7.7017971574170299E-2</c:v>
                </c:pt>
                <c:pt idx="162">
                  <c:v>-0.13457313199242035</c:v>
                </c:pt>
                <c:pt idx="163">
                  <c:v>-0.16502991673732825</c:v>
                </c:pt>
                <c:pt idx="164">
                  <c:v>-0.16110869901955702</c:v>
                </c:pt>
                <c:pt idx="165">
                  <c:v>-0.17384765603331662</c:v>
                </c:pt>
                <c:pt idx="166">
                  <c:v>-0.15107046636862931</c:v>
                </c:pt>
                <c:pt idx="167">
                  <c:v>-0.1747090064678401</c:v>
                </c:pt>
                <c:pt idx="168">
                  <c:v>-0.18609022556390986</c:v>
                </c:pt>
                <c:pt idx="169">
                  <c:v>-0.15890542486797898</c:v>
                </c:pt>
                <c:pt idx="170">
                  <c:v>-0.11846870150025869</c:v>
                </c:pt>
                <c:pt idx="171">
                  <c:v>-0.10151187904967594</c:v>
                </c:pt>
                <c:pt idx="172">
                  <c:v>-0.10738255033557056</c:v>
                </c:pt>
                <c:pt idx="173">
                  <c:v>-7.8758949880668186E-2</c:v>
                </c:pt>
                <c:pt idx="174">
                  <c:v>-2.8230865746549559E-2</c:v>
                </c:pt>
                <c:pt idx="175">
                  <c:v>1.9011406844105382E-3</c:v>
                </c:pt>
                <c:pt idx="176">
                  <c:v>7.9027355623100988E-3</c:v>
                </c:pt>
                <c:pt idx="177">
                  <c:v>2.4052916416114085E-3</c:v>
                </c:pt>
                <c:pt idx="178">
                  <c:v>-7.6112412177986605E-3</c:v>
                </c:pt>
                <c:pt idx="179">
                  <c:v>1.1961722488038277E-2</c:v>
                </c:pt>
                <c:pt idx="180">
                  <c:v>4.8498845265588952E-2</c:v>
                </c:pt>
                <c:pt idx="181">
                  <c:v>3.2534246575342568E-2</c:v>
                </c:pt>
                <c:pt idx="182">
                  <c:v>1.3497652582159524E-2</c:v>
                </c:pt>
                <c:pt idx="183">
                  <c:v>1.0216346153846085E-2</c:v>
                </c:pt>
                <c:pt idx="184">
                  <c:v>1.6917293233082813E-2</c:v>
                </c:pt>
                <c:pt idx="185">
                  <c:v>9.0673575129534036E-3</c:v>
                </c:pt>
                <c:pt idx="186">
                  <c:v>6.4557779212395094E-3</c:v>
                </c:pt>
                <c:pt idx="187">
                  <c:v>5.0600885515497242E-3</c:v>
                </c:pt>
                <c:pt idx="188">
                  <c:v>-3.6188178528348777E-3</c:v>
                </c:pt>
                <c:pt idx="189">
                  <c:v>1.0197960407918519E-2</c:v>
                </c:pt>
                <c:pt idx="190">
                  <c:v>-3.5398230088495241E-3</c:v>
                </c:pt>
                <c:pt idx="191">
                  <c:v>-2.955082742316785E-2</c:v>
                </c:pt>
                <c:pt idx="192">
                  <c:v>-4.680616740088106E-2</c:v>
                </c:pt>
                <c:pt idx="193">
                  <c:v>-2.4875621890547261E-2</c:v>
                </c:pt>
                <c:pt idx="194">
                  <c:v>1.7371163867979814E-3</c:v>
                </c:pt>
                <c:pt idx="195">
                  <c:v>-8.92325996430696E-3</c:v>
                </c:pt>
                <c:pt idx="196">
                  <c:v>1.8484288354897284E-3</c:v>
                </c:pt>
                <c:pt idx="197">
                  <c:v>7.7021822849806711E-3</c:v>
                </c:pt>
                <c:pt idx="198">
                  <c:v>3.7203335471455948E-2</c:v>
                </c:pt>
                <c:pt idx="199">
                  <c:v>4.0276903713027098E-2</c:v>
                </c:pt>
                <c:pt idx="200">
                  <c:v>2.5423728813559428E-2</c:v>
                </c:pt>
                <c:pt idx="201">
                  <c:v>1.8408551068883575E-2</c:v>
                </c:pt>
                <c:pt idx="202">
                  <c:v>1.006512729425689E-2</c:v>
                </c:pt>
                <c:pt idx="203">
                  <c:v>8.5261875761267099E-3</c:v>
                </c:pt>
                <c:pt idx="204">
                  <c:v>-4.9104563835932986E-2</c:v>
                </c:pt>
                <c:pt idx="205">
                  <c:v>-7.2562358276644048E-2</c:v>
                </c:pt>
                <c:pt idx="206">
                  <c:v>-6.589595375722547E-2</c:v>
                </c:pt>
                <c:pt idx="207">
                  <c:v>-3.9615846338535383E-2</c:v>
                </c:pt>
                <c:pt idx="208">
                  <c:v>-3.0750307503075031E-2</c:v>
                </c:pt>
                <c:pt idx="209">
                  <c:v>-5.2229299363057251E-2</c:v>
                </c:pt>
                <c:pt idx="210">
                  <c:v>-5.8132343846629422E-2</c:v>
                </c:pt>
                <c:pt idx="211">
                  <c:v>-6.2310949788263827E-2</c:v>
                </c:pt>
                <c:pt idx="212">
                  <c:v>-5.430932703659986E-2</c:v>
                </c:pt>
                <c:pt idx="213">
                  <c:v>-4.9562682215743441E-2</c:v>
                </c:pt>
                <c:pt idx="214">
                  <c:v>-5.5099648300117265E-2</c:v>
                </c:pt>
                <c:pt idx="215">
                  <c:v>-2.4154589371980676E-2</c:v>
                </c:pt>
                <c:pt idx="216">
                  <c:v>-6.0753341433775405E-4</c:v>
                </c:pt>
                <c:pt idx="217">
                  <c:v>-1.283618581907087E-2</c:v>
                </c:pt>
                <c:pt idx="218">
                  <c:v>-5.6930693069306863E-2</c:v>
                </c:pt>
                <c:pt idx="219">
                  <c:v>-7.9374999999999932E-2</c:v>
                </c:pt>
                <c:pt idx="220">
                  <c:v>-9.5177664974619297E-2</c:v>
                </c:pt>
                <c:pt idx="221">
                  <c:v>-7.2580645161290397E-2</c:v>
                </c:pt>
                <c:pt idx="222">
                  <c:v>-7.6822061720289006E-2</c:v>
                </c:pt>
                <c:pt idx="223">
                  <c:v>-8.1290322580645127E-2</c:v>
                </c:pt>
                <c:pt idx="224">
                  <c:v>-7.9275905118601678E-2</c:v>
                </c:pt>
                <c:pt idx="225">
                  <c:v>-9.9386503067484588E-2</c:v>
                </c:pt>
                <c:pt idx="226">
                  <c:v>-0.10732009925558303</c:v>
                </c:pt>
                <c:pt idx="227">
                  <c:v>-9.1584158415841485E-2</c:v>
                </c:pt>
                <c:pt idx="228">
                  <c:v>-4.4376899696048702E-2</c:v>
                </c:pt>
                <c:pt idx="229">
                  <c:v>-4.9535603715170984E-3</c:v>
                </c:pt>
                <c:pt idx="230">
                  <c:v>3.1496062992125873E-2</c:v>
                </c:pt>
                <c:pt idx="231">
                  <c:v>6.5173116089612987E-2</c:v>
                </c:pt>
                <c:pt idx="232">
                  <c:v>5.7503506311360572E-2</c:v>
                </c:pt>
                <c:pt idx="233">
                  <c:v>0.12391304347826083</c:v>
                </c:pt>
                <c:pt idx="234">
                  <c:v>0.13015647226173552</c:v>
                </c:pt>
                <c:pt idx="235">
                  <c:v>0.15308988764044931</c:v>
                </c:pt>
                <c:pt idx="236">
                  <c:v>0.14915254237288136</c:v>
                </c:pt>
                <c:pt idx="237">
                  <c:v>0.14986376021798364</c:v>
                </c:pt>
                <c:pt idx="238">
                  <c:v>0.17859624739402355</c:v>
                </c:pt>
                <c:pt idx="239">
                  <c:v>0.13896457765667558</c:v>
                </c:pt>
                <c:pt idx="240">
                  <c:v>0.11005089058524181</c:v>
                </c:pt>
                <c:pt idx="241">
                  <c:v>9.3963907902924859E-2</c:v>
                </c:pt>
                <c:pt idx="242">
                  <c:v>6.7430025445292766E-2</c:v>
                </c:pt>
                <c:pt idx="243">
                  <c:v>0.16634799235181641</c:v>
                </c:pt>
                <c:pt idx="244">
                  <c:v>0.19496021220159135</c:v>
                </c:pt>
                <c:pt idx="245">
                  <c:v>0.12056737588652494</c:v>
                </c:pt>
                <c:pt idx="246">
                  <c:v>7.4889867841409719E-2</c:v>
                </c:pt>
                <c:pt idx="247">
                  <c:v>9.7442143727163397E-3</c:v>
                </c:pt>
                <c:pt idx="248">
                  <c:v>-1.3569321533923371E-2</c:v>
                </c:pt>
                <c:pt idx="249">
                  <c:v>-8.2938388625592753E-3</c:v>
                </c:pt>
                <c:pt idx="250">
                  <c:v>-5.3066037735849392E-3</c:v>
                </c:pt>
                <c:pt idx="251">
                  <c:v>3.1698564593301504E-2</c:v>
                </c:pt>
                <c:pt idx="252">
                  <c:v>4.0114613180515762E-2</c:v>
                </c:pt>
                <c:pt idx="253">
                  <c:v>-4.379977246871454E-2</c:v>
                </c:pt>
                <c:pt idx="254">
                  <c:v>2.9797377830750892E-2</c:v>
                </c:pt>
                <c:pt idx="255">
                  <c:v>-0.16885245901639348</c:v>
                </c:pt>
                <c:pt idx="256">
                  <c:v>-0.17758046614872366</c:v>
                </c:pt>
                <c:pt idx="257">
                  <c:v>-0.17663981588032229</c:v>
                </c:pt>
                <c:pt idx="258">
                  <c:v>-0.14227166276346609</c:v>
                </c:pt>
                <c:pt idx="259">
                  <c:v>-0.10313630880579024</c:v>
                </c:pt>
                <c:pt idx="260">
                  <c:v>-0.10645933014354057</c:v>
                </c:pt>
                <c:pt idx="261">
                  <c:v>-0.12604540023894859</c:v>
                </c:pt>
                <c:pt idx="262">
                  <c:v>-0.13574392412566674</c:v>
                </c:pt>
                <c:pt idx="263">
                  <c:v>-0.15710144927536229</c:v>
                </c:pt>
                <c:pt idx="264">
                  <c:v>-0.22038567493112948</c:v>
                </c:pt>
                <c:pt idx="265">
                  <c:v>-0.20820939916716241</c:v>
                </c:pt>
                <c:pt idx="266">
                  <c:v>-0.28877314814814814</c:v>
                </c:pt>
                <c:pt idx="267">
                  <c:v>-0.28928336620644313</c:v>
                </c:pt>
                <c:pt idx="268">
                  <c:v>-0.3103913630229419</c:v>
                </c:pt>
                <c:pt idx="269">
                  <c:v>-0.30747728860936407</c:v>
                </c:pt>
                <c:pt idx="270">
                  <c:v>-0.3023890784982935</c:v>
                </c:pt>
              </c:numCache>
            </c:numRef>
          </c:val>
          <c:smooth val="0"/>
          <c:extLst>
            <c:ext xmlns:c16="http://schemas.microsoft.com/office/drawing/2014/chart" uri="{C3380CC4-5D6E-409C-BE32-E72D297353CC}">
              <c16:uniqueId val="{00000000-9F5B-4A43-BBDA-9D9D7595B87D}"/>
            </c:ext>
          </c:extLst>
        </c:ser>
        <c:dLbls>
          <c:showLegendKey val="0"/>
          <c:showVal val="0"/>
          <c:showCatName val="0"/>
          <c:showSerName val="0"/>
          <c:showPercent val="0"/>
          <c:showBubbleSize val="0"/>
        </c:dLbls>
        <c:smooth val="0"/>
        <c:axId val="1942096720"/>
        <c:axId val="1942095056"/>
      </c:lineChart>
      <c:dateAx>
        <c:axId val="1942096720"/>
        <c:scaling>
          <c:orientation val="minMax"/>
        </c:scaling>
        <c:delete val="0"/>
        <c:axPos val="b"/>
        <c:numFmt formatCode="yyyy;@" sourceLinked="0"/>
        <c:majorTickMark val="out"/>
        <c:minorTickMark val="none"/>
        <c:tickLblPos val="low"/>
        <c:spPr>
          <a:noFill/>
          <a:ln w="12700" cap="flat" cmpd="sng" algn="ctr">
            <a:solidFill>
              <a:srgbClr val="000000">
                <a:lumMod val="100000"/>
              </a:srgbClr>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Lato"/>
                <a:ea typeface="Lato"/>
                <a:cs typeface="Lato"/>
              </a:defRPr>
            </a:pPr>
            <a:endParaRPr lang="en-US"/>
          </a:p>
        </c:txPr>
        <c:crossAx val="1942095056"/>
        <c:crosses val="autoZero"/>
        <c:auto val="1"/>
        <c:lblOffset val="100"/>
        <c:baseTimeUnit val="months"/>
      </c:dateAx>
      <c:valAx>
        <c:axId val="1942095056"/>
        <c:scaling>
          <c:orientation val="minMax"/>
        </c:scaling>
        <c:delete val="0"/>
        <c:axPos val="l"/>
        <c:majorGridlines>
          <c:spPr>
            <a:ln w="12700" cap="flat" cmpd="sng" algn="ctr">
              <a:solidFill>
                <a:srgbClr val="DDDDDD"/>
              </a:solidFill>
              <a:prstDash val="solid"/>
              <a:round/>
            </a:ln>
            <a:effectLst/>
          </c:spPr>
        </c:majorGridlines>
        <c:numFmt formatCode="0.0%" sourceLinked="1"/>
        <c:majorTickMark val="out"/>
        <c:minorTickMark val="none"/>
        <c:tickLblPos val="nextTo"/>
        <c:spPr>
          <a:noFill/>
          <a:ln>
            <a:noFill/>
          </a:ln>
          <a:effectLst/>
          <a:extLs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200" b="0" i="0" u="none" strike="noStrike" kern="1200" baseline="0">
                <a:solidFill>
                  <a:srgbClr val="000000"/>
                </a:solidFill>
                <a:latin typeface="Lato"/>
                <a:ea typeface="Lato"/>
                <a:cs typeface="Lato"/>
              </a:defRPr>
            </a:pPr>
            <a:endParaRPr lang="en-US"/>
          </a:p>
        </c:txPr>
        <c:crossAx val="194209672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25400" cap="flat" cmpd="sng" algn="ctr">
      <a:noFill/>
      <a:round/>
    </a:ln>
    <a:effectLst/>
  </c:spPr>
  <c:txPr>
    <a:bodyPr/>
    <a:lstStyle/>
    <a:p>
      <a:pPr>
        <a:defRPr>
          <a:latin typeface="Lato"/>
          <a:ea typeface="Lato"/>
          <a:cs typeface="Lato"/>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309546044544803E-2"/>
          <c:y val="0.20580996093884676"/>
          <c:w val="0.84938090791091037"/>
          <c:h val="0.67983554612123087"/>
        </c:manualLayout>
      </c:layout>
      <c:lineChart>
        <c:grouping val="standard"/>
        <c:varyColors val="0"/>
        <c:ser>
          <c:idx val="0"/>
          <c:order val="0"/>
          <c:tx>
            <c:v>New and Existing Home Sales</c:v>
          </c:tx>
          <c:spPr>
            <a:ln w="28575" cap="rnd">
              <a:solidFill>
                <a:srgbClr val="169CEC"/>
              </a:solidFill>
              <a:round/>
            </a:ln>
            <a:effectLst/>
          </c:spPr>
          <c:marker>
            <c:symbol val="none"/>
          </c:marker>
          <c:cat>
            <c:numRef>
              <c:f>'[Chart in Microsoft PowerPoint]Sheet1 (2)'!$A$630:$A$898</c:f>
              <c:numCache>
                <c:formatCode>mmm\-yy</c:formatCode>
                <c:ptCount val="269"/>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numCache>
            </c:numRef>
          </c:cat>
          <c:val>
            <c:numRef>
              <c:f>'[Chart in Microsoft PowerPoint]Sheet1'!$B$630:$B$901</c:f>
              <c:numCache>
                <c:formatCode>0.00</c:formatCode>
                <c:ptCount val="272"/>
                <c:pt idx="0">
                  <c:v>6103</c:v>
                </c:pt>
                <c:pt idx="1">
                  <c:v>5976</c:v>
                </c:pt>
                <c:pt idx="2">
                  <c:v>6090</c:v>
                </c:pt>
                <c:pt idx="3">
                  <c:v>6041</c:v>
                </c:pt>
                <c:pt idx="4">
                  <c:v>5967</c:v>
                </c:pt>
                <c:pt idx="5">
                  <c:v>5923</c:v>
                </c:pt>
                <c:pt idx="6">
                  <c:v>5997</c:v>
                </c:pt>
                <c:pt idx="7">
                  <c:v>6018</c:v>
                </c:pt>
                <c:pt idx="8">
                  <c:v>6202</c:v>
                </c:pt>
                <c:pt idx="9">
                  <c:v>6183</c:v>
                </c:pt>
                <c:pt idx="10">
                  <c:v>6230</c:v>
                </c:pt>
                <c:pt idx="11">
                  <c:v>6083</c:v>
                </c:pt>
                <c:pt idx="12">
                  <c:v>6036</c:v>
                </c:pt>
                <c:pt idx="13">
                  <c:v>6193</c:v>
                </c:pt>
                <c:pt idx="14">
                  <c:v>6389</c:v>
                </c:pt>
                <c:pt idx="15">
                  <c:v>6229</c:v>
                </c:pt>
                <c:pt idx="16">
                  <c:v>6155</c:v>
                </c:pt>
                <c:pt idx="17">
                  <c:v>6312</c:v>
                </c:pt>
                <c:pt idx="18">
                  <c:v>6310</c:v>
                </c:pt>
                <c:pt idx="19">
                  <c:v>6346</c:v>
                </c:pt>
                <c:pt idx="20">
                  <c:v>6083</c:v>
                </c:pt>
                <c:pt idx="21">
                  <c:v>6121</c:v>
                </c:pt>
                <c:pt idx="22">
                  <c:v>6164</c:v>
                </c:pt>
                <c:pt idx="23">
                  <c:v>6469</c:v>
                </c:pt>
                <c:pt idx="24">
                  <c:v>6740</c:v>
                </c:pt>
                <c:pt idx="25">
                  <c:v>6848</c:v>
                </c:pt>
                <c:pt idx="26">
                  <c:v>6553</c:v>
                </c:pt>
                <c:pt idx="27">
                  <c:v>6606</c:v>
                </c:pt>
                <c:pt idx="28">
                  <c:v>6618</c:v>
                </c:pt>
                <c:pt idx="29">
                  <c:v>6467</c:v>
                </c:pt>
                <c:pt idx="30">
                  <c:v>6366</c:v>
                </c:pt>
                <c:pt idx="31">
                  <c:v>6374</c:v>
                </c:pt>
                <c:pt idx="32">
                  <c:v>6564</c:v>
                </c:pt>
                <c:pt idx="33">
                  <c:v>6686</c:v>
                </c:pt>
                <c:pt idx="34">
                  <c:v>6754</c:v>
                </c:pt>
                <c:pt idx="35">
                  <c:v>7018</c:v>
                </c:pt>
                <c:pt idx="36">
                  <c:v>7029</c:v>
                </c:pt>
                <c:pt idx="37">
                  <c:v>6956</c:v>
                </c:pt>
                <c:pt idx="38">
                  <c:v>6859</c:v>
                </c:pt>
                <c:pt idx="39">
                  <c:v>6852</c:v>
                </c:pt>
                <c:pt idx="40">
                  <c:v>7018</c:v>
                </c:pt>
                <c:pt idx="41">
                  <c:v>7133</c:v>
                </c:pt>
                <c:pt idx="42">
                  <c:v>7438</c:v>
                </c:pt>
                <c:pt idx="43">
                  <c:v>7726</c:v>
                </c:pt>
                <c:pt idx="44">
                  <c:v>7711</c:v>
                </c:pt>
                <c:pt idx="45">
                  <c:v>7534</c:v>
                </c:pt>
                <c:pt idx="46">
                  <c:v>7323</c:v>
                </c:pt>
                <c:pt idx="47">
                  <c:v>7619</c:v>
                </c:pt>
                <c:pt idx="48">
                  <c:v>7395</c:v>
                </c:pt>
                <c:pt idx="49">
                  <c:v>7569</c:v>
                </c:pt>
                <c:pt idx="50">
                  <c:v>7936</c:v>
                </c:pt>
                <c:pt idx="51">
                  <c:v>7916</c:v>
                </c:pt>
                <c:pt idx="52">
                  <c:v>8091</c:v>
                </c:pt>
                <c:pt idx="53">
                  <c:v>8100</c:v>
                </c:pt>
                <c:pt idx="54">
                  <c:v>7928</c:v>
                </c:pt>
                <c:pt idx="55">
                  <c:v>7875</c:v>
                </c:pt>
                <c:pt idx="56">
                  <c:v>7894</c:v>
                </c:pt>
                <c:pt idx="57">
                  <c:v>8155</c:v>
                </c:pt>
                <c:pt idx="58">
                  <c:v>8139</c:v>
                </c:pt>
                <c:pt idx="59">
                  <c:v>8132</c:v>
                </c:pt>
                <c:pt idx="60">
                  <c:v>8303</c:v>
                </c:pt>
                <c:pt idx="61">
                  <c:v>8199</c:v>
                </c:pt>
                <c:pt idx="62">
                  <c:v>8288</c:v>
                </c:pt>
                <c:pt idx="63">
                  <c:v>8380</c:v>
                </c:pt>
                <c:pt idx="64">
                  <c:v>8366</c:v>
                </c:pt>
                <c:pt idx="65">
                  <c:v>8454</c:v>
                </c:pt>
                <c:pt idx="66">
                  <c:v>8529</c:v>
                </c:pt>
                <c:pt idx="67">
                  <c:v>8485</c:v>
                </c:pt>
                <c:pt idx="68">
                  <c:v>8494</c:v>
                </c:pt>
                <c:pt idx="69">
                  <c:v>8436</c:v>
                </c:pt>
                <c:pt idx="70">
                  <c:v>8244</c:v>
                </c:pt>
                <c:pt idx="71">
                  <c:v>8079</c:v>
                </c:pt>
                <c:pt idx="72">
                  <c:v>7894</c:v>
                </c:pt>
                <c:pt idx="73">
                  <c:v>7901</c:v>
                </c:pt>
                <c:pt idx="74">
                  <c:v>7946</c:v>
                </c:pt>
                <c:pt idx="75">
                  <c:v>7823</c:v>
                </c:pt>
                <c:pt idx="76">
                  <c:v>7666</c:v>
                </c:pt>
                <c:pt idx="77">
                  <c:v>7554</c:v>
                </c:pt>
                <c:pt idx="78">
                  <c:v>7285</c:v>
                </c:pt>
                <c:pt idx="79">
                  <c:v>7375</c:v>
                </c:pt>
                <c:pt idx="80">
                  <c:v>7296</c:v>
                </c:pt>
                <c:pt idx="81">
                  <c:v>7301</c:v>
                </c:pt>
                <c:pt idx="82">
                  <c:v>7343</c:v>
                </c:pt>
                <c:pt idx="83">
                  <c:v>7398</c:v>
                </c:pt>
                <c:pt idx="84">
                  <c:v>6631</c:v>
                </c:pt>
                <c:pt idx="85">
                  <c:v>6618</c:v>
                </c:pt>
                <c:pt idx="86">
                  <c:v>6293</c:v>
                </c:pt>
                <c:pt idx="87">
                  <c:v>6177</c:v>
                </c:pt>
                <c:pt idx="88">
                  <c:v>6112</c:v>
                </c:pt>
                <c:pt idx="89">
                  <c:v>5913</c:v>
                </c:pt>
                <c:pt idx="90">
                  <c:v>5848</c:v>
                </c:pt>
                <c:pt idx="91">
                  <c:v>5569</c:v>
                </c:pt>
                <c:pt idx="92">
                  <c:v>5266</c:v>
                </c:pt>
                <c:pt idx="93">
                  <c:v>5157</c:v>
                </c:pt>
                <c:pt idx="94">
                  <c:v>5101</c:v>
                </c:pt>
                <c:pt idx="95">
                  <c:v>5029</c:v>
                </c:pt>
                <c:pt idx="96">
                  <c:v>4797</c:v>
                </c:pt>
                <c:pt idx="97">
                  <c:v>4713</c:v>
                </c:pt>
                <c:pt idx="98">
                  <c:v>4695</c:v>
                </c:pt>
                <c:pt idx="99">
                  <c:v>4646</c:v>
                </c:pt>
                <c:pt idx="100">
                  <c:v>4644</c:v>
                </c:pt>
                <c:pt idx="101">
                  <c:v>4577</c:v>
                </c:pt>
                <c:pt idx="102">
                  <c:v>4627</c:v>
                </c:pt>
                <c:pt idx="103">
                  <c:v>4625</c:v>
                </c:pt>
                <c:pt idx="104">
                  <c:v>4703</c:v>
                </c:pt>
                <c:pt idx="105">
                  <c:v>4483</c:v>
                </c:pt>
                <c:pt idx="106">
                  <c:v>4159</c:v>
                </c:pt>
                <c:pt idx="107">
                  <c:v>4387</c:v>
                </c:pt>
                <c:pt idx="108">
                  <c:v>4156</c:v>
                </c:pt>
                <c:pt idx="109">
                  <c:v>4342</c:v>
                </c:pt>
                <c:pt idx="110">
                  <c:v>4199</c:v>
                </c:pt>
                <c:pt idx="111">
                  <c:v>4237</c:v>
                </c:pt>
                <c:pt idx="112">
                  <c:v>4376</c:v>
                </c:pt>
                <c:pt idx="113">
                  <c:v>4493</c:v>
                </c:pt>
                <c:pt idx="114">
                  <c:v>4781</c:v>
                </c:pt>
                <c:pt idx="115">
                  <c:v>4868</c:v>
                </c:pt>
                <c:pt idx="116">
                  <c:v>5006</c:v>
                </c:pt>
                <c:pt idx="117">
                  <c:v>5416</c:v>
                </c:pt>
                <c:pt idx="118">
                  <c:v>5815</c:v>
                </c:pt>
                <c:pt idx="119">
                  <c:v>4752</c:v>
                </c:pt>
                <c:pt idx="120">
                  <c:v>4535</c:v>
                </c:pt>
                <c:pt idx="121">
                  <c:v>4606</c:v>
                </c:pt>
                <c:pt idx="122">
                  <c:v>4871</c:v>
                </c:pt>
                <c:pt idx="123">
                  <c:v>5242</c:v>
                </c:pt>
                <c:pt idx="124">
                  <c:v>5160</c:v>
                </c:pt>
                <c:pt idx="125">
                  <c:v>4755</c:v>
                </c:pt>
                <c:pt idx="126">
                  <c:v>3733</c:v>
                </c:pt>
                <c:pt idx="127">
                  <c:v>3962</c:v>
                </c:pt>
                <c:pt idx="128">
                  <c:v>4157</c:v>
                </c:pt>
                <c:pt idx="129">
                  <c:v>4121</c:v>
                </c:pt>
                <c:pt idx="130">
                  <c:v>4307</c:v>
                </c:pt>
                <c:pt idx="131">
                  <c:v>4596</c:v>
                </c:pt>
                <c:pt idx="132">
                  <c:v>4757</c:v>
                </c:pt>
                <c:pt idx="133">
                  <c:v>4420</c:v>
                </c:pt>
                <c:pt idx="134">
                  <c:v>4540</c:v>
                </c:pt>
                <c:pt idx="135">
                  <c:v>4460</c:v>
                </c:pt>
                <c:pt idx="136">
                  <c:v>4435</c:v>
                </c:pt>
                <c:pt idx="137">
                  <c:v>4491</c:v>
                </c:pt>
                <c:pt idx="138">
                  <c:v>4446</c:v>
                </c:pt>
                <c:pt idx="139">
                  <c:v>4709</c:v>
                </c:pt>
                <c:pt idx="140">
                  <c:v>4644</c:v>
                </c:pt>
                <c:pt idx="141">
                  <c:v>4666</c:v>
                </c:pt>
                <c:pt idx="142">
                  <c:v>4728</c:v>
                </c:pt>
                <c:pt idx="143">
                  <c:v>4711</c:v>
                </c:pt>
                <c:pt idx="144">
                  <c:v>4815</c:v>
                </c:pt>
                <c:pt idx="145">
                  <c:v>4946</c:v>
                </c:pt>
                <c:pt idx="146">
                  <c:v>4874</c:v>
                </c:pt>
                <c:pt idx="147">
                  <c:v>4944</c:v>
                </c:pt>
                <c:pt idx="148">
                  <c:v>4970</c:v>
                </c:pt>
                <c:pt idx="149">
                  <c:v>4830</c:v>
                </c:pt>
                <c:pt idx="150">
                  <c:v>4899</c:v>
                </c:pt>
                <c:pt idx="151">
                  <c:v>5135</c:v>
                </c:pt>
                <c:pt idx="152">
                  <c:v>5095</c:v>
                </c:pt>
                <c:pt idx="153">
                  <c:v>5148</c:v>
                </c:pt>
                <c:pt idx="154">
                  <c:v>5352</c:v>
                </c:pt>
                <c:pt idx="155">
                  <c:v>5289</c:v>
                </c:pt>
                <c:pt idx="156">
                  <c:v>5426</c:v>
                </c:pt>
                <c:pt idx="157">
                  <c:v>5507</c:v>
                </c:pt>
                <c:pt idx="158">
                  <c:v>5514</c:v>
                </c:pt>
                <c:pt idx="159">
                  <c:v>5531</c:v>
                </c:pt>
                <c:pt idx="160">
                  <c:v>5568</c:v>
                </c:pt>
                <c:pt idx="161">
                  <c:v>5580</c:v>
                </c:pt>
                <c:pt idx="162">
                  <c:v>5645</c:v>
                </c:pt>
                <c:pt idx="163">
                  <c:v>5641</c:v>
                </c:pt>
                <c:pt idx="164">
                  <c:v>5543</c:v>
                </c:pt>
                <c:pt idx="165">
                  <c:v>5484</c:v>
                </c:pt>
                <c:pt idx="166">
                  <c:v>5366</c:v>
                </c:pt>
                <c:pt idx="167">
                  <c:v>5293</c:v>
                </c:pt>
                <c:pt idx="168">
                  <c:v>5183</c:v>
                </c:pt>
                <c:pt idx="169">
                  <c:v>5140</c:v>
                </c:pt>
                <c:pt idx="170">
                  <c:v>5145</c:v>
                </c:pt>
                <c:pt idx="171">
                  <c:v>5183</c:v>
                </c:pt>
                <c:pt idx="172">
                  <c:v>5351</c:v>
                </c:pt>
                <c:pt idx="173">
                  <c:v>5388</c:v>
                </c:pt>
                <c:pt idx="174">
                  <c:v>5392</c:v>
                </c:pt>
                <c:pt idx="175">
                  <c:v>5416</c:v>
                </c:pt>
                <c:pt idx="176">
                  <c:v>5500</c:v>
                </c:pt>
                <c:pt idx="177">
                  <c:v>5616</c:v>
                </c:pt>
                <c:pt idx="178">
                  <c:v>5482</c:v>
                </c:pt>
                <c:pt idx="179">
                  <c:v>5567</c:v>
                </c:pt>
                <c:pt idx="180">
                  <c:v>5435</c:v>
                </c:pt>
                <c:pt idx="181">
                  <c:v>5620</c:v>
                </c:pt>
                <c:pt idx="182">
                  <c:v>5730</c:v>
                </c:pt>
                <c:pt idx="183">
                  <c:v>5672</c:v>
                </c:pt>
                <c:pt idx="184">
                  <c:v>5752</c:v>
                </c:pt>
                <c:pt idx="185">
                  <c:v>5840</c:v>
                </c:pt>
                <c:pt idx="186">
                  <c:v>5946</c:v>
                </c:pt>
                <c:pt idx="187">
                  <c:v>5878</c:v>
                </c:pt>
                <c:pt idx="188">
                  <c:v>5866</c:v>
                </c:pt>
                <c:pt idx="189">
                  <c:v>5762</c:v>
                </c:pt>
                <c:pt idx="190">
                  <c:v>5284</c:v>
                </c:pt>
                <c:pt idx="191">
                  <c:v>5986</c:v>
                </c:pt>
                <c:pt idx="192">
                  <c:v>5935</c:v>
                </c:pt>
                <c:pt idx="193">
                  <c:v>5777</c:v>
                </c:pt>
                <c:pt idx="194">
                  <c:v>5872</c:v>
                </c:pt>
                <c:pt idx="195">
                  <c:v>6046</c:v>
                </c:pt>
                <c:pt idx="196">
                  <c:v>6011</c:v>
                </c:pt>
                <c:pt idx="197">
                  <c:v>6027</c:v>
                </c:pt>
                <c:pt idx="198">
                  <c:v>5998</c:v>
                </c:pt>
                <c:pt idx="199">
                  <c:v>5975</c:v>
                </c:pt>
                <c:pt idx="200">
                  <c:v>6028</c:v>
                </c:pt>
                <c:pt idx="201">
                  <c:v>6135</c:v>
                </c:pt>
                <c:pt idx="202">
                  <c:v>6081</c:v>
                </c:pt>
                <c:pt idx="203">
                  <c:v>6081</c:v>
                </c:pt>
                <c:pt idx="204">
                  <c:v>6243</c:v>
                </c:pt>
                <c:pt idx="205">
                  <c:v>6037</c:v>
                </c:pt>
                <c:pt idx="206">
                  <c:v>6242</c:v>
                </c:pt>
                <c:pt idx="207">
                  <c:v>6158</c:v>
                </c:pt>
                <c:pt idx="208">
                  <c:v>6225</c:v>
                </c:pt>
                <c:pt idx="209">
                  <c:v>6109</c:v>
                </c:pt>
                <c:pt idx="210">
                  <c:v>6032</c:v>
                </c:pt>
                <c:pt idx="211">
                  <c:v>5946</c:v>
                </c:pt>
                <c:pt idx="212">
                  <c:v>6087</c:v>
                </c:pt>
                <c:pt idx="213">
                  <c:v>6086</c:v>
                </c:pt>
                <c:pt idx="214">
                  <c:v>6331</c:v>
                </c:pt>
                <c:pt idx="215">
                  <c:v>6200</c:v>
                </c:pt>
                <c:pt idx="216">
                  <c:v>6020</c:v>
                </c:pt>
                <c:pt idx="217">
                  <c:v>6098</c:v>
                </c:pt>
                <c:pt idx="218">
                  <c:v>6200</c:v>
                </c:pt>
                <c:pt idx="219">
                  <c:v>6125</c:v>
                </c:pt>
                <c:pt idx="220">
                  <c:v>6104</c:v>
                </c:pt>
                <c:pt idx="221">
                  <c:v>6081</c:v>
                </c:pt>
                <c:pt idx="222">
                  <c:v>5991</c:v>
                </c:pt>
                <c:pt idx="223">
                  <c:v>5902</c:v>
                </c:pt>
                <c:pt idx="224">
                  <c:v>5789</c:v>
                </c:pt>
                <c:pt idx="225">
                  <c:v>5727</c:v>
                </c:pt>
                <c:pt idx="226">
                  <c:v>5780</c:v>
                </c:pt>
                <c:pt idx="227">
                  <c:v>5560</c:v>
                </c:pt>
                <c:pt idx="228">
                  <c:v>5569</c:v>
                </c:pt>
                <c:pt idx="229">
                  <c:v>5948</c:v>
                </c:pt>
                <c:pt idx="230">
                  <c:v>5952</c:v>
                </c:pt>
                <c:pt idx="231">
                  <c:v>6008</c:v>
                </c:pt>
                <c:pt idx="232">
                  <c:v>6080</c:v>
                </c:pt>
                <c:pt idx="233">
                  <c:v>6143</c:v>
                </c:pt>
                <c:pt idx="234">
                  <c:v>6104</c:v>
                </c:pt>
                <c:pt idx="235">
                  <c:v>6169</c:v>
                </c:pt>
                <c:pt idx="236">
                  <c:v>6029</c:v>
                </c:pt>
                <c:pt idx="237">
                  <c:v>6004</c:v>
                </c:pt>
                <c:pt idx="238">
                  <c:v>5954</c:v>
                </c:pt>
                <c:pt idx="239">
                  <c:v>6138</c:v>
                </c:pt>
                <c:pt idx="240">
                  <c:v>6108</c:v>
                </c:pt>
                <c:pt idx="241">
                  <c:v>6310</c:v>
                </c:pt>
                <c:pt idx="242">
                  <c:v>5990</c:v>
                </c:pt>
                <c:pt idx="243">
                  <c:v>5022</c:v>
                </c:pt>
                <c:pt idx="244">
                  <c:v>4776</c:v>
                </c:pt>
                <c:pt idx="245">
                  <c:v>5762</c:v>
                </c:pt>
                <c:pt idx="246">
                  <c:v>6937</c:v>
                </c:pt>
                <c:pt idx="247">
                  <c:v>7086</c:v>
                </c:pt>
                <c:pt idx="248">
                  <c:v>7351</c:v>
                </c:pt>
                <c:pt idx="249">
                  <c:v>7581</c:v>
                </c:pt>
                <c:pt idx="250">
                  <c:v>7311</c:v>
                </c:pt>
                <c:pt idx="251">
                  <c:v>7401</c:v>
                </c:pt>
                <c:pt idx="252">
                  <c:v>7561</c:v>
                </c:pt>
                <c:pt idx="253">
                  <c:v>6938</c:v>
                </c:pt>
                <c:pt idx="254">
                  <c:v>6921</c:v>
                </c:pt>
                <c:pt idx="255">
                  <c:v>6769</c:v>
                </c:pt>
                <c:pt idx="256">
                  <c:v>6660</c:v>
                </c:pt>
                <c:pt idx="257">
                  <c:v>6684</c:v>
                </c:pt>
                <c:pt idx="258">
                  <c:v>6756</c:v>
                </c:pt>
                <c:pt idx="259">
                  <c:v>6676</c:v>
                </c:pt>
                <c:pt idx="260">
                  <c:v>6912</c:v>
                </c:pt>
                <c:pt idx="261">
                  <c:v>6861</c:v>
                </c:pt>
                <c:pt idx="262">
                  <c:v>7086</c:v>
                </c:pt>
                <c:pt idx="263">
                  <c:v>6929</c:v>
                </c:pt>
                <c:pt idx="264">
                  <c:v>7321</c:v>
                </c:pt>
                <c:pt idx="265">
                  <c:v>6722</c:v>
                </c:pt>
                <c:pt idx="266">
                  <c:v>6459</c:v>
                </c:pt>
                <c:pt idx="267">
                  <c:v>6201</c:v>
                </c:pt>
                <c:pt idx="268" formatCode="General">
                  <c:v>6046</c:v>
                </c:pt>
                <c:pt idx="269" formatCode="General">
                  <c:v>5692</c:v>
                </c:pt>
                <c:pt idx="270" formatCode="General">
                  <c:v>5352</c:v>
                </c:pt>
                <c:pt idx="271" formatCode="General">
                  <c:v>5485</c:v>
                </c:pt>
              </c:numCache>
            </c:numRef>
          </c:val>
          <c:smooth val="0"/>
          <c:extLst>
            <c:ext xmlns:c16="http://schemas.microsoft.com/office/drawing/2014/chart" uri="{C3380CC4-5D6E-409C-BE32-E72D297353CC}">
              <c16:uniqueId val="{00000000-43D5-4B9E-ABC5-9755236A7F4B}"/>
            </c:ext>
          </c:extLst>
        </c:ser>
        <c:dLbls>
          <c:showLegendKey val="0"/>
          <c:showVal val="0"/>
          <c:showCatName val="0"/>
          <c:showSerName val="0"/>
          <c:showPercent val="0"/>
          <c:showBubbleSize val="0"/>
        </c:dLbls>
        <c:marker val="1"/>
        <c:smooth val="0"/>
        <c:axId val="1252872288"/>
        <c:axId val="1249305936"/>
      </c:lineChart>
      <c:lineChart>
        <c:grouping val="standard"/>
        <c:varyColors val="0"/>
        <c:ser>
          <c:idx val="1"/>
          <c:order val="1"/>
          <c:tx>
            <c:v>New Jersey Total Home Sales (right-axis)</c:v>
          </c:tx>
          <c:spPr>
            <a:ln w="28575" cap="rnd">
              <a:solidFill>
                <a:srgbClr val="FCB300"/>
              </a:solidFill>
              <a:round/>
            </a:ln>
            <a:effectLst/>
          </c:spPr>
          <c:marker>
            <c:symbol val="none"/>
          </c:marker>
          <c:val>
            <c:numRef>
              <c:f>'[Chart in Microsoft PowerPoint]Sheet1'!$C$630:$C$901</c:f>
              <c:numCache>
                <c:formatCode>_(* #,##0_);_(* \(#,##0\);_(* "-"??_);_(@_)</c:formatCode>
                <c:ptCount val="272"/>
                <c:pt idx="0">
                  <c:v>11134</c:v>
                </c:pt>
                <c:pt idx="1">
                  <c:v>10918</c:v>
                </c:pt>
                <c:pt idx="2">
                  <c:v>13543</c:v>
                </c:pt>
                <c:pt idx="3">
                  <c:v>12911</c:v>
                </c:pt>
                <c:pt idx="4">
                  <c:v>15883</c:v>
                </c:pt>
                <c:pt idx="5">
                  <c:v>18837</c:v>
                </c:pt>
                <c:pt idx="6">
                  <c:v>16125</c:v>
                </c:pt>
                <c:pt idx="7">
                  <c:v>17565</c:v>
                </c:pt>
                <c:pt idx="8">
                  <c:v>15548</c:v>
                </c:pt>
                <c:pt idx="9">
                  <c:v>15449</c:v>
                </c:pt>
                <c:pt idx="10">
                  <c:v>14490</c:v>
                </c:pt>
                <c:pt idx="11">
                  <c:v>14115</c:v>
                </c:pt>
                <c:pt idx="12">
                  <c:v>12334</c:v>
                </c:pt>
                <c:pt idx="13">
                  <c:v>9719</c:v>
                </c:pt>
                <c:pt idx="14">
                  <c:v>12653</c:v>
                </c:pt>
                <c:pt idx="15">
                  <c:v>13018</c:v>
                </c:pt>
                <c:pt idx="16">
                  <c:v>15337</c:v>
                </c:pt>
                <c:pt idx="17">
                  <c:v>18431</c:v>
                </c:pt>
                <c:pt idx="18">
                  <c:v>17613</c:v>
                </c:pt>
                <c:pt idx="19">
                  <c:v>19214</c:v>
                </c:pt>
                <c:pt idx="20">
                  <c:v>14395</c:v>
                </c:pt>
                <c:pt idx="21">
                  <c:v>15741</c:v>
                </c:pt>
                <c:pt idx="22">
                  <c:v>14076</c:v>
                </c:pt>
                <c:pt idx="23">
                  <c:v>12849</c:v>
                </c:pt>
                <c:pt idx="24">
                  <c:v>13329</c:v>
                </c:pt>
                <c:pt idx="25">
                  <c:v>11921</c:v>
                </c:pt>
                <c:pt idx="26">
                  <c:v>14511</c:v>
                </c:pt>
                <c:pt idx="27">
                  <c:v>15959</c:v>
                </c:pt>
                <c:pt idx="28">
                  <c:v>17406</c:v>
                </c:pt>
                <c:pt idx="29">
                  <c:v>18722</c:v>
                </c:pt>
                <c:pt idx="30">
                  <c:v>19081</c:v>
                </c:pt>
                <c:pt idx="31">
                  <c:v>18631</c:v>
                </c:pt>
                <c:pt idx="32">
                  <c:v>15294</c:v>
                </c:pt>
                <c:pt idx="33">
                  <c:v>16011</c:v>
                </c:pt>
                <c:pt idx="34">
                  <c:v>13934</c:v>
                </c:pt>
                <c:pt idx="35">
                  <c:v>14942</c:v>
                </c:pt>
                <c:pt idx="36">
                  <c:v>13784</c:v>
                </c:pt>
                <c:pt idx="37">
                  <c:v>10766</c:v>
                </c:pt>
                <c:pt idx="38">
                  <c:v>13601</c:v>
                </c:pt>
                <c:pt idx="39">
                  <c:v>14125</c:v>
                </c:pt>
                <c:pt idx="40">
                  <c:v>15809</c:v>
                </c:pt>
                <c:pt idx="41">
                  <c:v>18268</c:v>
                </c:pt>
                <c:pt idx="42">
                  <c:v>20238</c:v>
                </c:pt>
                <c:pt idx="43">
                  <c:v>19482</c:v>
                </c:pt>
                <c:pt idx="44">
                  <c:v>18355</c:v>
                </c:pt>
                <c:pt idx="45">
                  <c:v>18390</c:v>
                </c:pt>
                <c:pt idx="46">
                  <c:v>14566</c:v>
                </c:pt>
                <c:pt idx="47">
                  <c:v>16903</c:v>
                </c:pt>
                <c:pt idx="48">
                  <c:v>12894</c:v>
                </c:pt>
                <c:pt idx="49">
                  <c:v>11272</c:v>
                </c:pt>
                <c:pt idx="50">
                  <c:v>15396</c:v>
                </c:pt>
                <c:pt idx="51">
                  <c:v>16672</c:v>
                </c:pt>
                <c:pt idx="52">
                  <c:v>17380</c:v>
                </c:pt>
                <c:pt idx="53">
                  <c:v>22543</c:v>
                </c:pt>
                <c:pt idx="54">
                  <c:v>20825</c:v>
                </c:pt>
                <c:pt idx="55">
                  <c:v>19493</c:v>
                </c:pt>
                <c:pt idx="56">
                  <c:v>17287</c:v>
                </c:pt>
                <c:pt idx="57">
                  <c:v>16932</c:v>
                </c:pt>
                <c:pt idx="58">
                  <c:v>16052</c:v>
                </c:pt>
                <c:pt idx="59">
                  <c:v>16469</c:v>
                </c:pt>
                <c:pt idx="60">
                  <c:v>13549</c:v>
                </c:pt>
                <c:pt idx="61">
                  <c:v>11020</c:v>
                </c:pt>
                <c:pt idx="62">
                  <c:v>15071</c:v>
                </c:pt>
                <c:pt idx="63">
                  <c:v>16021</c:v>
                </c:pt>
                <c:pt idx="64">
                  <c:v>17176</c:v>
                </c:pt>
                <c:pt idx="65">
                  <c:v>22255</c:v>
                </c:pt>
                <c:pt idx="66">
                  <c:v>19016</c:v>
                </c:pt>
                <c:pt idx="67">
                  <c:v>20830</c:v>
                </c:pt>
                <c:pt idx="68">
                  <c:v>18255</c:v>
                </c:pt>
                <c:pt idx="69">
                  <c:v>16822</c:v>
                </c:pt>
                <c:pt idx="70">
                  <c:v>15085</c:v>
                </c:pt>
                <c:pt idx="71">
                  <c:v>14879</c:v>
                </c:pt>
                <c:pt idx="72">
                  <c:v>11731</c:v>
                </c:pt>
                <c:pt idx="73">
                  <c:v>10270</c:v>
                </c:pt>
                <c:pt idx="74">
                  <c:v>14413</c:v>
                </c:pt>
                <c:pt idx="75">
                  <c:v>12865</c:v>
                </c:pt>
                <c:pt idx="76">
                  <c:v>15551</c:v>
                </c:pt>
                <c:pt idx="77">
                  <c:v>17678</c:v>
                </c:pt>
                <c:pt idx="78">
                  <c:v>14350</c:v>
                </c:pt>
                <c:pt idx="79">
                  <c:v>15663</c:v>
                </c:pt>
                <c:pt idx="80">
                  <c:v>12689</c:v>
                </c:pt>
                <c:pt idx="81">
                  <c:v>12537</c:v>
                </c:pt>
                <c:pt idx="82">
                  <c:v>11692</c:v>
                </c:pt>
                <c:pt idx="83">
                  <c:v>11380</c:v>
                </c:pt>
                <c:pt idx="84">
                  <c:v>10381</c:v>
                </c:pt>
                <c:pt idx="85">
                  <c:v>9646</c:v>
                </c:pt>
                <c:pt idx="86">
                  <c:v>11960</c:v>
                </c:pt>
                <c:pt idx="87">
                  <c:v>11165</c:v>
                </c:pt>
                <c:pt idx="88">
                  <c:v>12653</c:v>
                </c:pt>
                <c:pt idx="89">
                  <c:v>14063</c:v>
                </c:pt>
                <c:pt idx="90">
                  <c:v>12735</c:v>
                </c:pt>
                <c:pt idx="91">
                  <c:v>13390</c:v>
                </c:pt>
                <c:pt idx="92">
                  <c:v>9622</c:v>
                </c:pt>
                <c:pt idx="93">
                  <c:v>10069</c:v>
                </c:pt>
                <c:pt idx="94">
                  <c:v>9166</c:v>
                </c:pt>
                <c:pt idx="95">
                  <c:v>8162</c:v>
                </c:pt>
                <c:pt idx="96">
                  <c:v>7129</c:v>
                </c:pt>
                <c:pt idx="97">
                  <c:v>6633</c:v>
                </c:pt>
                <c:pt idx="98">
                  <c:v>7783</c:v>
                </c:pt>
                <c:pt idx="99">
                  <c:v>8580</c:v>
                </c:pt>
                <c:pt idx="100">
                  <c:v>9140</c:v>
                </c:pt>
                <c:pt idx="101">
                  <c:v>10260</c:v>
                </c:pt>
                <c:pt idx="102">
                  <c:v>10077</c:v>
                </c:pt>
                <c:pt idx="103">
                  <c:v>9212</c:v>
                </c:pt>
                <c:pt idx="104">
                  <c:v>8522</c:v>
                </c:pt>
                <c:pt idx="105">
                  <c:v>8019</c:v>
                </c:pt>
                <c:pt idx="106">
                  <c:v>5925</c:v>
                </c:pt>
                <c:pt idx="107">
                  <c:v>6629</c:v>
                </c:pt>
                <c:pt idx="108">
                  <c:v>4507</c:v>
                </c:pt>
                <c:pt idx="109">
                  <c:v>4652</c:v>
                </c:pt>
                <c:pt idx="110">
                  <c:v>5894</c:v>
                </c:pt>
                <c:pt idx="111">
                  <c:v>6341</c:v>
                </c:pt>
                <c:pt idx="112">
                  <c:v>6979</c:v>
                </c:pt>
                <c:pt idx="113">
                  <c:v>9100</c:v>
                </c:pt>
                <c:pt idx="114">
                  <c:v>9615</c:v>
                </c:pt>
                <c:pt idx="115">
                  <c:v>9019</c:v>
                </c:pt>
                <c:pt idx="116">
                  <c:v>8505</c:v>
                </c:pt>
                <c:pt idx="117">
                  <c:v>9269</c:v>
                </c:pt>
                <c:pt idx="118">
                  <c:v>8973</c:v>
                </c:pt>
                <c:pt idx="119">
                  <c:v>7776</c:v>
                </c:pt>
                <c:pt idx="120">
                  <c:v>5536</c:v>
                </c:pt>
                <c:pt idx="121">
                  <c:v>4842</c:v>
                </c:pt>
                <c:pt idx="122">
                  <c:v>7550</c:v>
                </c:pt>
                <c:pt idx="123">
                  <c:v>7953</c:v>
                </c:pt>
                <c:pt idx="124">
                  <c:v>8503</c:v>
                </c:pt>
                <c:pt idx="125">
                  <c:v>12558</c:v>
                </c:pt>
                <c:pt idx="126">
                  <c:v>7021</c:v>
                </c:pt>
                <c:pt idx="127">
                  <c:v>7426</c:v>
                </c:pt>
                <c:pt idx="128">
                  <c:v>6936</c:v>
                </c:pt>
                <c:pt idx="129">
                  <c:v>6248</c:v>
                </c:pt>
                <c:pt idx="130">
                  <c:v>6301</c:v>
                </c:pt>
                <c:pt idx="131">
                  <c:v>7157</c:v>
                </c:pt>
                <c:pt idx="132">
                  <c:v>5168</c:v>
                </c:pt>
                <c:pt idx="133">
                  <c:v>4975</c:v>
                </c:pt>
                <c:pt idx="134">
                  <c:v>6313</c:v>
                </c:pt>
                <c:pt idx="135">
                  <c:v>6423</c:v>
                </c:pt>
                <c:pt idx="136">
                  <c:v>7157</c:v>
                </c:pt>
                <c:pt idx="137">
                  <c:v>8687</c:v>
                </c:pt>
                <c:pt idx="138">
                  <c:v>7502</c:v>
                </c:pt>
                <c:pt idx="139">
                  <c:v>7939</c:v>
                </c:pt>
                <c:pt idx="140">
                  <c:v>6862</c:v>
                </c:pt>
                <c:pt idx="141">
                  <c:v>6131</c:v>
                </c:pt>
                <c:pt idx="142">
                  <c:v>6095</c:v>
                </c:pt>
                <c:pt idx="143">
                  <c:v>6753</c:v>
                </c:pt>
                <c:pt idx="144">
                  <c:v>5370</c:v>
                </c:pt>
                <c:pt idx="145">
                  <c:v>5157</c:v>
                </c:pt>
                <c:pt idx="146">
                  <c:v>6907</c:v>
                </c:pt>
                <c:pt idx="147">
                  <c:v>7169</c:v>
                </c:pt>
                <c:pt idx="148">
                  <c:v>8295</c:v>
                </c:pt>
                <c:pt idx="149">
                  <c:v>9358</c:v>
                </c:pt>
                <c:pt idx="150">
                  <c:v>8667</c:v>
                </c:pt>
                <c:pt idx="151">
                  <c:v>9542</c:v>
                </c:pt>
                <c:pt idx="152">
                  <c:v>7419</c:v>
                </c:pt>
                <c:pt idx="153">
                  <c:v>7114</c:v>
                </c:pt>
                <c:pt idx="154">
                  <c:v>7040</c:v>
                </c:pt>
                <c:pt idx="155">
                  <c:v>7451</c:v>
                </c:pt>
                <c:pt idx="156">
                  <c:v>5870</c:v>
                </c:pt>
                <c:pt idx="157">
                  <c:v>5327</c:v>
                </c:pt>
                <c:pt idx="158">
                  <c:v>7063</c:v>
                </c:pt>
                <c:pt idx="159">
                  <c:v>8379</c:v>
                </c:pt>
                <c:pt idx="160">
                  <c:v>10002</c:v>
                </c:pt>
                <c:pt idx="161">
                  <c:v>10548</c:v>
                </c:pt>
                <c:pt idx="162">
                  <c:v>11223</c:v>
                </c:pt>
                <c:pt idx="163">
                  <c:v>11397</c:v>
                </c:pt>
                <c:pt idx="164">
                  <c:v>9054</c:v>
                </c:pt>
                <c:pt idx="165">
                  <c:v>9318</c:v>
                </c:pt>
                <c:pt idx="166">
                  <c:v>7881</c:v>
                </c:pt>
                <c:pt idx="167">
                  <c:v>8187</c:v>
                </c:pt>
                <c:pt idx="168">
                  <c:v>6275</c:v>
                </c:pt>
                <c:pt idx="169">
                  <c:v>5351</c:v>
                </c:pt>
                <c:pt idx="170">
                  <c:v>7172</c:v>
                </c:pt>
                <c:pt idx="171">
                  <c:v>8087</c:v>
                </c:pt>
                <c:pt idx="172">
                  <c:v>9416</c:v>
                </c:pt>
                <c:pt idx="173">
                  <c:v>10899</c:v>
                </c:pt>
                <c:pt idx="174">
                  <c:v>11088</c:v>
                </c:pt>
                <c:pt idx="175">
                  <c:v>10484</c:v>
                </c:pt>
                <c:pt idx="176">
                  <c:v>9441</c:v>
                </c:pt>
                <c:pt idx="177">
                  <c:v>9935</c:v>
                </c:pt>
                <c:pt idx="178">
                  <c:v>7859</c:v>
                </c:pt>
                <c:pt idx="179">
                  <c:v>9447</c:v>
                </c:pt>
                <c:pt idx="180">
                  <c:v>6828</c:v>
                </c:pt>
                <c:pt idx="181">
                  <c:v>6199</c:v>
                </c:pt>
                <c:pt idx="182">
                  <c:v>8124</c:v>
                </c:pt>
                <c:pt idx="183">
                  <c:v>8577</c:v>
                </c:pt>
                <c:pt idx="184">
                  <c:v>9933</c:v>
                </c:pt>
                <c:pt idx="185">
                  <c:v>12773</c:v>
                </c:pt>
                <c:pt idx="186">
                  <c:v>12986</c:v>
                </c:pt>
                <c:pt idx="187">
                  <c:v>11871</c:v>
                </c:pt>
                <c:pt idx="188">
                  <c:v>10844</c:v>
                </c:pt>
                <c:pt idx="189">
                  <c:v>10466</c:v>
                </c:pt>
                <c:pt idx="190">
                  <c:v>8641</c:v>
                </c:pt>
                <c:pt idx="191">
                  <c:v>10332</c:v>
                </c:pt>
                <c:pt idx="192">
                  <c:v>7927</c:v>
                </c:pt>
                <c:pt idx="193">
                  <c:v>7523</c:v>
                </c:pt>
                <c:pt idx="194">
                  <c:v>9330</c:v>
                </c:pt>
                <c:pt idx="195">
                  <c:v>10315</c:v>
                </c:pt>
                <c:pt idx="196">
                  <c:v>11654</c:v>
                </c:pt>
                <c:pt idx="197">
                  <c:v>13722</c:v>
                </c:pt>
                <c:pt idx="198">
                  <c:v>11966</c:v>
                </c:pt>
                <c:pt idx="199">
                  <c:v>13892</c:v>
                </c:pt>
                <c:pt idx="200">
                  <c:v>12247</c:v>
                </c:pt>
                <c:pt idx="201">
                  <c:v>11707</c:v>
                </c:pt>
                <c:pt idx="202">
                  <c:v>11095</c:v>
                </c:pt>
                <c:pt idx="203">
                  <c:v>11686</c:v>
                </c:pt>
                <c:pt idx="204">
                  <c:v>9898</c:v>
                </c:pt>
                <c:pt idx="205">
                  <c:v>8693</c:v>
                </c:pt>
                <c:pt idx="206">
                  <c:v>11947</c:v>
                </c:pt>
                <c:pt idx="207">
                  <c:v>12173</c:v>
                </c:pt>
                <c:pt idx="208">
                  <c:v>14041</c:v>
                </c:pt>
                <c:pt idx="209">
                  <c:v>16121</c:v>
                </c:pt>
                <c:pt idx="210">
                  <c:v>13771</c:v>
                </c:pt>
                <c:pt idx="211">
                  <c:v>15350</c:v>
                </c:pt>
                <c:pt idx="212">
                  <c:v>12724</c:v>
                </c:pt>
                <c:pt idx="213">
                  <c:v>12823</c:v>
                </c:pt>
                <c:pt idx="214">
                  <c:v>12570</c:v>
                </c:pt>
                <c:pt idx="215">
                  <c:v>12184</c:v>
                </c:pt>
                <c:pt idx="216">
                  <c:v>10115</c:v>
                </c:pt>
                <c:pt idx="217">
                  <c:v>9122</c:v>
                </c:pt>
                <c:pt idx="218">
                  <c:v>11618</c:v>
                </c:pt>
                <c:pt idx="219">
                  <c:v>12422</c:v>
                </c:pt>
                <c:pt idx="220">
                  <c:v>14299</c:v>
                </c:pt>
                <c:pt idx="221">
                  <c:v>16331</c:v>
                </c:pt>
                <c:pt idx="222">
                  <c:v>14711</c:v>
                </c:pt>
                <c:pt idx="223">
                  <c:v>15833</c:v>
                </c:pt>
                <c:pt idx="224">
                  <c:v>12082</c:v>
                </c:pt>
                <c:pt idx="225">
                  <c:v>13492</c:v>
                </c:pt>
                <c:pt idx="226">
                  <c:v>11934</c:v>
                </c:pt>
                <c:pt idx="227">
                  <c:v>11243</c:v>
                </c:pt>
                <c:pt idx="228">
                  <c:v>9962</c:v>
                </c:pt>
                <c:pt idx="229">
                  <c:v>8981</c:v>
                </c:pt>
                <c:pt idx="230">
                  <c:v>11247</c:v>
                </c:pt>
                <c:pt idx="231">
                  <c:v>12621</c:v>
                </c:pt>
                <c:pt idx="232">
                  <c:v>14368</c:v>
                </c:pt>
                <c:pt idx="233">
                  <c:v>14412</c:v>
                </c:pt>
                <c:pt idx="234">
                  <c:v>14694</c:v>
                </c:pt>
                <c:pt idx="235">
                  <c:v>14844</c:v>
                </c:pt>
                <c:pt idx="236">
                  <c:v>12647</c:v>
                </c:pt>
                <c:pt idx="237">
                  <c:v>13071</c:v>
                </c:pt>
                <c:pt idx="238">
                  <c:v>11543</c:v>
                </c:pt>
                <c:pt idx="239">
                  <c:v>11997</c:v>
                </c:pt>
                <c:pt idx="240">
                  <c:v>10233</c:v>
                </c:pt>
                <c:pt idx="241">
                  <c:v>9165</c:v>
                </c:pt>
                <c:pt idx="242">
                  <c:v>10948</c:v>
                </c:pt>
                <c:pt idx="243">
                  <c:v>9257</c:v>
                </c:pt>
                <c:pt idx="244">
                  <c:v>8860</c:v>
                </c:pt>
                <c:pt idx="245">
                  <c:v>11271</c:v>
                </c:pt>
                <c:pt idx="246">
                  <c:v>14472</c:v>
                </c:pt>
                <c:pt idx="247">
                  <c:v>16000</c:v>
                </c:pt>
                <c:pt idx="248">
                  <c:v>15987</c:v>
                </c:pt>
                <c:pt idx="249">
                  <c:v>16981</c:v>
                </c:pt>
                <c:pt idx="250">
                  <c:v>14312</c:v>
                </c:pt>
                <c:pt idx="251">
                  <c:v>15464</c:v>
                </c:pt>
                <c:pt idx="252">
                  <c:v>11706</c:v>
                </c:pt>
                <c:pt idx="253">
                  <c:v>9939</c:v>
                </c:pt>
                <c:pt idx="254">
                  <c:v>13458</c:v>
                </c:pt>
                <c:pt idx="255">
                  <c:v>12839</c:v>
                </c:pt>
                <c:pt idx="256">
                  <c:v>13374</c:v>
                </c:pt>
                <c:pt idx="257">
                  <c:v>16484</c:v>
                </c:pt>
                <c:pt idx="258">
                  <c:v>15309</c:v>
                </c:pt>
                <c:pt idx="259">
                  <c:v>15559</c:v>
                </c:pt>
                <c:pt idx="260">
                  <c:v>13872</c:v>
                </c:pt>
                <c:pt idx="261">
                  <c:v>14089</c:v>
                </c:pt>
                <c:pt idx="262">
                  <c:v>13292</c:v>
                </c:pt>
                <c:pt idx="263">
                  <c:v>13833</c:v>
                </c:pt>
                <c:pt idx="264">
                  <c:v>10745</c:v>
                </c:pt>
                <c:pt idx="265">
                  <c:v>9231</c:v>
                </c:pt>
                <c:pt idx="266">
                  <c:v>11915</c:v>
                </c:pt>
                <c:pt idx="267">
                  <c:v>11365</c:v>
                </c:pt>
                <c:pt idx="268">
                  <c:v>11521</c:v>
                </c:pt>
                <c:pt idx="269">
                  <c:v>9343</c:v>
                </c:pt>
              </c:numCache>
            </c:numRef>
          </c:val>
          <c:smooth val="0"/>
          <c:extLst>
            <c:ext xmlns:c16="http://schemas.microsoft.com/office/drawing/2014/chart" uri="{C3380CC4-5D6E-409C-BE32-E72D297353CC}">
              <c16:uniqueId val="{00000001-43D5-4B9E-ABC5-9755236A7F4B}"/>
            </c:ext>
          </c:extLst>
        </c:ser>
        <c:ser>
          <c:idx val="2"/>
          <c:order val="2"/>
          <c:tx>
            <c:v>NJ Total Home Sales 12-month Average (right-axis)</c:v>
          </c:tx>
          <c:spPr>
            <a:ln w="28575" cap="rnd">
              <a:solidFill>
                <a:srgbClr val="494546"/>
              </a:solidFill>
              <a:round/>
            </a:ln>
            <a:effectLst/>
          </c:spPr>
          <c:marker>
            <c:symbol val="none"/>
          </c:marker>
          <c:val>
            <c:numRef>
              <c:f>'[Chart in Microsoft PowerPoint]Sheet1 (2)'!$E$630:$E$901</c:f>
              <c:numCache>
                <c:formatCode>0.00</c:formatCode>
                <c:ptCount val="272"/>
                <c:pt idx="0">
                  <c:v>14709.833333333334</c:v>
                </c:pt>
                <c:pt idx="1">
                  <c:v>14709.833333333334</c:v>
                </c:pt>
                <c:pt idx="2">
                  <c:v>14709.833333333334</c:v>
                </c:pt>
                <c:pt idx="3">
                  <c:v>14709.833333333334</c:v>
                </c:pt>
                <c:pt idx="4">
                  <c:v>14709.833333333334</c:v>
                </c:pt>
                <c:pt idx="5">
                  <c:v>14709.833333333334</c:v>
                </c:pt>
                <c:pt idx="6">
                  <c:v>14709.833333333334</c:v>
                </c:pt>
                <c:pt idx="7">
                  <c:v>14709.833333333334</c:v>
                </c:pt>
                <c:pt idx="8">
                  <c:v>14709.833333333334</c:v>
                </c:pt>
                <c:pt idx="9">
                  <c:v>14709.833333333334</c:v>
                </c:pt>
                <c:pt idx="10">
                  <c:v>14709.833333333334</c:v>
                </c:pt>
                <c:pt idx="11">
                  <c:v>14709.833333333334</c:v>
                </c:pt>
                <c:pt idx="12">
                  <c:v>14615</c:v>
                </c:pt>
                <c:pt idx="13">
                  <c:v>14615</c:v>
                </c:pt>
                <c:pt idx="14">
                  <c:v>14615</c:v>
                </c:pt>
                <c:pt idx="15">
                  <c:v>14615</c:v>
                </c:pt>
                <c:pt idx="16">
                  <c:v>14615</c:v>
                </c:pt>
                <c:pt idx="17">
                  <c:v>14615</c:v>
                </c:pt>
                <c:pt idx="18">
                  <c:v>14615</c:v>
                </c:pt>
                <c:pt idx="19">
                  <c:v>14615</c:v>
                </c:pt>
                <c:pt idx="20">
                  <c:v>14615</c:v>
                </c:pt>
                <c:pt idx="21">
                  <c:v>14615</c:v>
                </c:pt>
                <c:pt idx="22">
                  <c:v>14615</c:v>
                </c:pt>
                <c:pt idx="23">
                  <c:v>14615</c:v>
                </c:pt>
                <c:pt idx="24">
                  <c:v>15811.75</c:v>
                </c:pt>
                <c:pt idx="25">
                  <c:v>15811.75</c:v>
                </c:pt>
                <c:pt idx="26">
                  <c:v>15811.75</c:v>
                </c:pt>
                <c:pt idx="27">
                  <c:v>15811.75</c:v>
                </c:pt>
                <c:pt idx="28">
                  <c:v>15811.75</c:v>
                </c:pt>
                <c:pt idx="29">
                  <c:v>15811.75</c:v>
                </c:pt>
                <c:pt idx="30">
                  <c:v>15811.75</c:v>
                </c:pt>
                <c:pt idx="31">
                  <c:v>15811.75</c:v>
                </c:pt>
                <c:pt idx="32">
                  <c:v>15811.75</c:v>
                </c:pt>
                <c:pt idx="33">
                  <c:v>15811.75</c:v>
                </c:pt>
                <c:pt idx="34">
                  <c:v>15811.75</c:v>
                </c:pt>
                <c:pt idx="35">
                  <c:v>15811.75</c:v>
                </c:pt>
                <c:pt idx="36">
                  <c:v>16190.583333333334</c:v>
                </c:pt>
                <c:pt idx="37">
                  <c:v>16190.583333333334</c:v>
                </c:pt>
                <c:pt idx="38">
                  <c:v>16190.583333333334</c:v>
                </c:pt>
                <c:pt idx="39">
                  <c:v>16190.583333333334</c:v>
                </c:pt>
                <c:pt idx="40">
                  <c:v>16190.583333333334</c:v>
                </c:pt>
                <c:pt idx="41">
                  <c:v>16190.583333333334</c:v>
                </c:pt>
                <c:pt idx="42">
                  <c:v>16190.583333333334</c:v>
                </c:pt>
                <c:pt idx="43">
                  <c:v>16190.583333333334</c:v>
                </c:pt>
                <c:pt idx="44">
                  <c:v>16190.583333333334</c:v>
                </c:pt>
                <c:pt idx="45">
                  <c:v>16190.583333333334</c:v>
                </c:pt>
                <c:pt idx="46">
                  <c:v>16190.583333333334</c:v>
                </c:pt>
                <c:pt idx="47">
                  <c:v>16190.583333333334</c:v>
                </c:pt>
                <c:pt idx="48">
                  <c:v>16934.583333333332</c:v>
                </c:pt>
                <c:pt idx="49">
                  <c:v>16934.583333333332</c:v>
                </c:pt>
                <c:pt idx="50">
                  <c:v>16934.583333333332</c:v>
                </c:pt>
                <c:pt idx="51">
                  <c:v>16934.583333333332</c:v>
                </c:pt>
                <c:pt idx="52">
                  <c:v>16934.583333333332</c:v>
                </c:pt>
                <c:pt idx="53">
                  <c:v>16934.583333333332</c:v>
                </c:pt>
                <c:pt idx="54">
                  <c:v>16934.583333333332</c:v>
                </c:pt>
                <c:pt idx="55">
                  <c:v>16934.583333333332</c:v>
                </c:pt>
                <c:pt idx="56">
                  <c:v>16934.583333333332</c:v>
                </c:pt>
                <c:pt idx="57">
                  <c:v>16934.583333333332</c:v>
                </c:pt>
                <c:pt idx="58">
                  <c:v>16934.583333333332</c:v>
                </c:pt>
                <c:pt idx="59">
                  <c:v>16934.583333333332</c:v>
                </c:pt>
                <c:pt idx="60">
                  <c:v>16664.916666666668</c:v>
                </c:pt>
                <c:pt idx="61">
                  <c:v>16664.916666666668</c:v>
                </c:pt>
                <c:pt idx="62">
                  <c:v>16664.916666666668</c:v>
                </c:pt>
                <c:pt idx="63">
                  <c:v>16664.916666666668</c:v>
                </c:pt>
                <c:pt idx="64">
                  <c:v>16664.916666666668</c:v>
                </c:pt>
                <c:pt idx="65">
                  <c:v>16664.916666666668</c:v>
                </c:pt>
                <c:pt idx="66">
                  <c:v>16664.916666666668</c:v>
                </c:pt>
                <c:pt idx="67">
                  <c:v>16664.916666666668</c:v>
                </c:pt>
                <c:pt idx="68">
                  <c:v>16664.916666666668</c:v>
                </c:pt>
                <c:pt idx="69">
                  <c:v>16664.916666666668</c:v>
                </c:pt>
                <c:pt idx="70">
                  <c:v>16664.916666666668</c:v>
                </c:pt>
                <c:pt idx="71">
                  <c:v>16664.916666666668</c:v>
                </c:pt>
                <c:pt idx="72">
                  <c:v>13401.583333333334</c:v>
                </c:pt>
                <c:pt idx="73">
                  <c:v>13401.583333333334</c:v>
                </c:pt>
                <c:pt idx="74">
                  <c:v>13401.583333333334</c:v>
                </c:pt>
                <c:pt idx="75">
                  <c:v>13401.583333333334</c:v>
                </c:pt>
                <c:pt idx="76">
                  <c:v>13401.583333333334</c:v>
                </c:pt>
                <c:pt idx="77">
                  <c:v>13401.583333333334</c:v>
                </c:pt>
                <c:pt idx="78">
                  <c:v>13401.583333333334</c:v>
                </c:pt>
                <c:pt idx="79">
                  <c:v>13401.583333333334</c:v>
                </c:pt>
                <c:pt idx="80">
                  <c:v>13401.583333333334</c:v>
                </c:pt>
                <c:pt idx="81">
                  <c:v>13401.583333333334</c:v>
                </c:pt>
                <c:pt idx="82">
                  <c:v>13401.583333333334</c:v>
                </c:pt>
                <c:pt idx="83">
                  <c:v>13401.583333333334</c:v>
                </c:pt>
                <c:pt idx="84">
                  <c:v>11084.333333333334</c:v>
                </c:pt>
                <c:pt idx="85">
                  <c:v>11084.333333333334</c:v>
                </c:pt>
                <c:pt idx="86">
                  <c:v>11084.333333333334</c:v>
                </c:pt>
                <c:pt idx="87">
                  <c:v>11084.333333333334</c:v>
                </c:pt>
                <c:pt idx="88">
                  <c:v>11084.333333333334</c:v>
                </c:pt>
                <c:pt idx="89">
                  <c:v>11084.333333333334</c:v>
                </c:pt>
                <c:pt idx="90">
                  <c:v>11084.333333333334</c:v>
                </c:pt>
                <c:pt idx="91">
                  <c:v>11084.333333333334</c:v>
                </c:pt>
                <c:pt idx="92">
                  <c:v>11084.333333333334</c:v>
                </c:pt>
                <c:pt idx="93">
                  <c:v>11084.333333333334</c:v>
                </c:pt>
                <c:pt idx="94">
                  <c:v>11084.333333333334</c:v>
                </c:pt>
                <c:pt idx="95">
                  <c:v>11084.333333333334</c:v>
                </c:pt>
                <c:pt idx="96">
                  <c:v>8159.083333333333</c:v>
                </c:pt>
                <c:pt idx="97">
                  <c:v>8159.083333333333</c:v>
                </c:pt>
                <c:pt idx="98">
                  <c:v>8159.083333333333</c:v>
                </c:pt>
                <c:pt idx="99">
                  <c:v>8159.083333333333</c:v>
                </c:pt>
                <c:pt idx="100">
                  <c:v>8159.083333333333</c:v>
                </c:pt>
                <c:pt idx="101">
                  <c:v>8159.083333333333</c:v>
                </c:pt>
                <c:pt idx="102">
                  <c:v>8159.083333333333</c:v>
                </c:pt>
                <c:pt idx="103">
                  <c:v>8159.083333333333</c:v>
                </c:pt>
                <c:pt idx="104">
                  <c:v>8159.083333333333</c:v>
                </c:pt>
                <c:pt idx="105">
                  <c:v>8159.083333333333</c:v>
                </c:pt>
                <c:pt idx="106">
                  <c:v>8159.083333333333</c:v>
                </c:pt>
                <c:pt idx="107">
                  <c:v>8159.083333333333</c:v>
                </c:pt>
                <c:pt idx="108">
                  <c:v>7552.5</c:v>
                </c:pt>
                <c:pt idx="109">
                  <c:v>7552.5</c:v>
                </c:pt>
                <c:pt idx="110">
                  <c:v>7552.5</c:v>
                </c:pt>
                <c:pt idx="111">
                  <c:v>7552.5</c:v>
                </c:pt>
                <c:pt idx="112">
                  <c:v>7552.5</c:v>
                </c:pt>
                <c:pt idx="113">
                  <c:v>7552.5</c:v>
                </c:pt>
                <c:pt idx="114">
                  <c:v>7552.5</c:v>
                </c:pt>
                <c:pt idx="115">
                  <c:v>7552.5</c:v>
                </c:pt>
                <c:pt idx="116">
                  <c:v>7552.5</c:v>
                </c:pt>
                <c:pt idx="117">
                  <c:v>7552.5</c:v>
                </c:pt>
                <c:pt idx="118">
                  <c:v>7552.5</c:v>
                </c:pt>
                <c:pt idx="119">
                  <c:v>7552.5</c:v>
                </c:pt>
                <c:pt idx="120">
                  <c:v>7335.916666666667</c:v>
                </c:pt>
                <c:pt idx="121">
                  <c:v>7335.916666666667</c:v>
                </c:pt>
                <c:pt idx="122">
                  <c:v>7335.916666666667</c:v>
                </c:pt>
                <c:pt idx="123">
                  <c:v>7335.916666666667</c:v>
                </c:pt>
                <c:pt idx="124">
                  <c:v>7335.916666666667</c:v>
                </c:pt>
                <c:pt idx="125">
                  <c:v>7335.916666666667</c:v>
                </c:pt>
                <c:pt idx="126">
                  <c:v>7335.916666666667</c:v>
                </c:pt>
                <c:pt idx="127">
                  <c:v>7335.916666666667</c:v>
                </c:pt>
                <c:pt idx="128">
                  <c:v>7335.916666666667</c:v>
                </c:pt>
                <c:pt idx="129">
                  <c:v>7335.916666666667</c:v>
                </c:pt>
                <c:pt idx="130">
                  <c:v>7335.916666666667</c:v>
                </c:pt>
                <c:pt idx="131">
                  <c:v>7335.916666666667</c:v>
                </c:pt>
                <c:pt idx="132">
                  <c:v>6667.083333333333</c:v>
                </c:pt>
                <c:pt idx="133">
                  <c:v>6667.083333333333</c:v>
                </c:pt>
                <c:pt idx="134">
                  <c:v>6667.083333333333</c:v>
                </c:pt>
                <c:pt idx="135">
                  <c:v>6667.083333333333</c:v>
                </c:pt>
                <c:pt idx="136">
                  <c:v>6667.083333333333</c:v>
                </c:pt>
                <c:pt idx="137">
                  <c:v>6667.083333333333</c:v>
                </c:pt>
                <c:pt idx="138">
                  <c:v>6667.083333333333</c:v>
                </c:pt>
                <c:pt idx="139">
                  <c:v>6667.083333333333</c:v>
                </c:pt>
                <c:pt idx="140">
                  <c:v>6667.083333333333</c:v>
                </c:pt>
                <c:pt idx="141">
                  <c:v>6667.083333333333</c:v>
                </c:pt>
                <c:pt idx="142">
                  <c:v>6667.083333333333</c:v>
                </c:pt>
                <c:pt idx="143">
                  <c:v>6667.083333333333</c:v>
                </c:pt>
                <c:pt idx="144">
                  <c:v>7457.416666666667</c:v>
                </c:pt>
                <c:pt idx="145">
                  <c:v>7457.416666666667</c:v>
                </c:pt>
                <c:pt idx="146">
                  <c:v>7457.416666666667</c:v>
                </c:pt>
                <c:pt idx="147">
                  <c:v>7457.416666666667</c:v>
                </c:pt>
                <c:pt idx="148">
                  <c:v>7457.416666666667</c:v>
                </c:pt>
                <c:pt idx="149">
                  <c:v>7457.416666666667</c:v>
                </c:pt>
                <c:pt idx="150">
                  <c:v>7457.416666666667</c:v>
                </c:pt>
                <c:pt idx="151">
                  <c:v>7457.416666666667</c:v>
                </c:pt>
                <c:pt idx="152">
                  <c:v>7457.416666666667</c:v>
                </c:pt>
                <c:pt idx="153">
                  <c:v>7457.416666666667</c:v>
                </c:pt>
                <c:pt idx="154">
                  <c:v>7457.416666666667</c:v>
                </c:pt>
                <c:pt idx="155">
                  <c:v>7457.416666666667</c:v>
                </c:pt>
                <c:pt idx="156">
                  <c:v>8687.4166666666661</c:v>
                </c:pt>
                <c:pt idx="157">
                  <c:v>8687.4166666666661</c:v>
                </c:pt>
                <c:pt idx="158">
                  <c:v>8687.4166666666661</c:v>
                </c:pt>
                <c:pt idx="159">
                  <c:v>8687.4166666666661</c:v>
                </c:pt>
                <c:pt idx="160">
                  <c:v>8687.4166666666661</c:v>
                </c:pt>
                <c:pt idx="161">
                  <c:v>8687.4166666666661</c:v>
                </c:pt>
                <c:pt idx="162">
                  <c:v>8687.4166666666661</c:v>
                </c:pt>
                <c:pt idx="163">
                  <c:v>8687.4166666666661</c:v>
                </c:pt>
                <c:pt idx="164">
                  <c:v>8687.4166666666661</c:v>
                </c:pt>
                <c:pt idx="165">
                  <c:v>8687.4166666666661</c:v>
                </c:pt>
                <c:pt idx="166">
                  <c:v>8687.4166666666661</c:v>
                </c:pt>
                <c:pt idx="167">
                  <c:v>8687.4166666666661</c:v>
                </c:pt>
                <c:pt idx="168">
                  <c:v>8787.8333333333339</c:v>
                </c:pt>
                <c:pt idx="169">
                  <c:v>8787.8333333333339</c:v>
                </c:pt>
                <c:pt idx="170">
                  <c:v>8787.8333333333339</c:v>
                </c:pt>
                <c:pt idx="171">
                  <c:v>8787.8333333333339</c:v>
                </c:pt>
                <c:pt idx="172">
                  <c:v>8787.8333333333339</c:v>
                </c:pt>
                <c:pt idx="173">
                  <c:v>8787.8333333333339</c:v>
                </c:pt>
                <c:pt idx="174">
                  <c:v>8787.8333333333339</c:v>
                </c:pt>
                <c:pt idx="175">
                  <c:v>8787.8333333333339</c:v>
                </c:pt>
                <c:pt idx="176">
                  <c:v>8787.8333333333339</c:v>
                </c:pt>
                <c:pt idx="177">
                  <c:v>8787.8333333333339</c:v>
                </c:pt>
                <c:pt idx="178">
                  <c:v>8787.8333333333339</c:v>
                </c:pt>
                <c:pt idx="179">
                  <c:v>8787.8333333333339</c:v>
                </c:pt>
                <c:pt idx="180">
                  <c:v>9797.8333333333339</c:v>
                </c:pt>
                <c:pt idx="181">
                  <c:v>9797.8333333333339</c:v>
                </c:pt>
                <c:pt idx="182">
                  <c:v>9797.8333333333339</c:v>
                </c:pt>
                <c:pt idx="183">
                  <c:v>9797.8333333333339</c:v>
                </c:pt>
                <c:pt idx="184">
                  <c:v>9797.8333333333339</c:v>
                </c:pt>
                <c:pt idx="185">
                  <c:v>9797.8333333333339</c:v>
                </c:pt>
                <c:pt idx="186">
                  <c:v>9797.8333333333339</c:v>
                </c:pt>
                <c:pt idx="187">
                  <c:v>9797.8333333333339</c:v>
                </c:pt>
                <c:pt idx="188">
                  <c:v>9797.8333333333339</c:v>
                </c:pt>
                <c:pt idx="189">
                  <c:v>9797.8333333333339</c:v>
                </c:pt>
                <c:pt idx="190">
                  <c:v>9797.8333333333339</c:v>
                </c:pt>
                <c:pt idx="191">
                  <c:v>9797.8333333333339</c:v>
                </c:pt>
                <c:pt idx="192">
                  <c:v>11088.666666666666</c:v>
                </c:pt>
                <c:pt idx="193">
                  <c:v>11088.666666666666</c:v>
                </c:pt>
                <c:pt idx="194">
                  <c:v>11088.666666666666</c:v>
                </c:pt>
                <c:pt idx="195">
                  <c:v>11088.666666666666</c:v>
                </c:pt>
                <c:pt idx="196">
                  <c:v>11088.666666666666</c:v>
                </c:pt>
                <c:pt idx="197">
                  <c:v>11088.666666666666</c:v>
                </c:pt>
                <c:pt idx="198">
                  <c:v>11088.666666666666</c:v>
                </c:pt>
                <c:pt idx="199">
                  <c:v>11088.666666666666</c:v>
                </c:pt>
                <c:pt idx="200">
                  <c:v>11088.666666666666</c:v>
                </c:pt>
                <c:pt idx="201">
                  <c:v>11088.666666666666</c:v>
                </c:pt>
                <c:pt idx="202">
                  <c:v>11088.666666666666</c:v>
                </c:pt>
                <c:pt idx="203">
                  <c:v>11088.666666666666</c:v>
                </c:pt>
                <c:pt idx="204">
                  <c:v>12691.25</c:v>
                </c:pt>
                <c:pt idx="205">
                  <c:v>12691.25</c:v>
                </c:pt>
                <c:pt idx="206">
                  <c:v>12691.25</c:v>
                </c:pt>
                <c:pt idx="207">
                  <c:v>12691.25</c:v>
                </c:pt>
                <c:pt idx="208">
                  <c:v>12691.25</c:v>
                </c:pt>
                <c:pt idx="209">
                  <c:v>12691.25</c:v>
                </c:pt>
                <c:pt idx="210">
                  <c:v>12691.25</c:v>
                </c:pt>
                <c:pt idx="211">
                  <c:v>12691.25</c:v>
                </c:pt>
                <c:pt idx="212">
                  <c:v>12691.25</c:v>
                </c:pt>
                <c:pt idx="213">
                  <c:v>12691.25</c:v>
                </c:pt>
                <c:pt idx="214">
                  <c:v>12691.25</c:v>
                </c:pt>
                <c:pt idx="215">
                  <c:v>12691.25</c:v>
                </c:pt>
                <c:pt idx="216">
                  <c:v>12766.833333333334</c:v>
                </c:pt>
                <c:pt idx="217">
                  <c:v>12766.833333333334</c:v>
                </c:pt>
                <c:pt idx="218">
                  <c:v>12766.833333333334</c:v>
                </c:pt>
                <c:pt idx="219">
                  <c:v>12766.833333333334</c:v>
                </c:pt>
                <c:pt idx="220">
                  <c:v>12766.833333333334</c:v>
                </c:pt>
                <c:pt idx="221">
                  <c:v>12766.833333333334</c:v>
                </c:pt>
                <c:pt idx="222">
                  <c:v>12766.833333333334</c:v>
                </c:pt>
                <c:pt idx="223">
                  <c:v>12766.833333333334</c:v>
                </c:pt>
                <c:pt idx="224">
                  <c:v>12766.833333333334</c:v>
                </c:pt>
                <c:pt idx="225">
                  <c:v>12766.833333333334</c:v>
                </c:pt>
                <c:pt idx="226">
                  <c:v>12766.833333333334</c:v>
                </c:pt>
                <c:pt idx="227">
                  <c:v>12766.833333333334</c:v>
                </c:pt>
                <c:pt idx="228">
                  <c:v>12532.25</c:v>
                </c:pt>
                <c:pt idx="229">
                  <c:v>12532.25</c:v>
                </c:pt>
                <c:pt idx="230">
                  <c:v>12532.25</c:v>
                </c:pt>
                <c:pt idx="231">
                  <c:v>12532.25</c:v>
                </c:pt>
                <c:pt idx="232">
                  <c:v>12532.25</c:v>
                </c:pt>
                <c:pt idx="233">
                  <c:v>12532.25</c:v>
                </c:pt>
                <c:pt idx="234">
                  <c:v>12532.25</c:v>
                </c:pt>
                <c:pt idx="235">
                  <c:v>12532.25</c:v>
                </c:pt>
                <c:pt idx="236">
                  <c:v>12532.25</c:v>
                </c:pt>
                <c:pt idx="237">
                  <c:v>12532.25</c:v>
                </c:pt>
                <c:pt idx="238">
                  <c:v>12532.25</c:v>
                </c:pt>
                <c:pt idx="239">
                  <c:v>12532.25</c:v>
                </c:pt>
                <c:pt idx="240">
                  <c:v>12745.833333333334</c:v>
                </c:pt>
                <c:pt idx="241">
                  <c:v>12745.833333333334</c:v>
                </c:pt>
                <c:pt idx="242">
                  <c:v>12745.833333333334</c:v>
                </c:pt>
                <c:pt idx="243">
                  <c:v>12745.833333333334</c:v>
                </c:pt>
                <c:pt idx="244">
                  <c:v>12745.833333333334</c:v>
                </c:pt>
                <c:pt idx="245">
                  <c:v>12745.833333333334</c:v>
                </c:pt>
                <c:pt idx="246">
                  <c:v>12745.833333333334</c:v>
                </c:pt>
                <c:pt idx="247">
                  <c:v>12745.833333333334</c:v>
                </c:pt>
                <c:pt idx="248">
                  <c:v>12745.833333333334</c:v>
                </c:pt>
                <c:pt idx="249">
                  <c:v>12745.833333333334</c:v>
                </c:pt>
                <c:pt idx="250">
                  <c:v>12745.833333333334</c:v>
                </c:pt>
                <c:pt idx="251">
                  <c:v>12745.833333333334</c:v>
                </c:pt>
                <c:pt idx="252">
                  <c:v>13646.166666666666</c:v>
                </c:pt>
                <c:pt idx="253">
                  <c:v>13646.166666666666</c:v>
                </c:pt>
                <c:pt idx="254">
                  <c:v>13646.166666666666</c:v>
                </c:pt>
                <c:pt idx="255">
                  <c:v>13646.166666666666</c:v>
                </c:pt>
                <c:pt idx="256">
                  <c:v>13646.166666666666</c:v>
                </c:pt>
                <c:pt idx="257">
                  <c:v>13646.166666666666</c:v>
                </c:pt>
                <c:pt idx="258">
                  <c:v>13646.166666666666</c:v>
                </c:pt>
                <c:pt idx="259">
                  <c:v>13646.166666666666</c:v>
                </c:pt>
                <c:pt idx="260">
                  <c:v>13646.166666666666</c:v>
                </c:pt>
                <c:pt idx="261">
                  <c:v>13646.166666666666</c:v>
                </c:pt>
                <c:pt idx="262">
                  <c:v>13646.166666666666</c:v>
                </c:pt>
                <c:pt idx="263">
                  <c:v>13646.166666666666</c:v>
                </c:pt>
                <c:pt idx="264">
                  <c:v>10686.666666666666</c:v>
                </c:pt>
                <c:pt idx="265">
                  <c:v>10686.666666666666</c:v>
                </c:pt>
                <c:pt idx="266">
                  <c:v>10686.666666666666</c:v>
                </c:pt>
                <c:pt idx="267">
                  <c:v>10686.666666666666</c:v>
                </c:pt>
                <c:pt idx="268">
                  <c:v>10686.666666666666</c:v>
                </c:pt>
                <c:pt idx="269">
                  <c:v>10686.666666666666</c:v>
                </c:pt>
                <c:pt idx="270">
                  <c:v>10686.666666666666</c:v>
                </c:pt>
                <c:pt idx="271">
                  <c:v>10686.666666666666</c:v>
                </c:pt>
              </c:numCache>
            </c:numRef>
          </c:val>
          <c:smooth val="0"/>
          <c:extLst>
            <c:ext xmlns:c16="http://schemas.microsoft.com/office/drawing/2014/chart" uri="{C3380CC4-5D6E-409C-BE32-E72D297353CC}">
              <c16:uniqueId val="{00000002-43D5-4B9E-ABC5-9755236A7F4B}"/>
            </c:ext>
          </c:extLst>
        </c:ser>
        <c:dLbls>
          <c:showLegendKey val="0"/>
          <c:showVal val="0"/>
          <c:showCatName val="0"/>
          <c:showSerName val="0"/>
          <c:showPercent val="0"/>
          <c:showBubbleSize val="0"/>
        </c:dLbls>
        <c:marker val="1"/>
        <c:smooth val="0"/>
        <c:axId val="1076341008"/>
        <c:axId val="1353663984"/>
      </c:lineChart>
      <c:dateAx>
        <c:axId val="1252872288"/>
        <c:scaling>
          <c:orientation val="minMax"/>
        </c:scaling>
        <c:delete val="0"/>
        <c:axPos val="b"/>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49305936"/>
        <c:crosses val="autoZero"/>
        <c:auto val="1"/>
        <c:lblOffset val="100"/>
        <c:baseTimeUnit val="months"/>
        <c:majorUnit val="12"/>
        <c:majorTimeUnit val="months"/>
      </c:dateAx>
      <c:valAx>
        <c:axId val="12493059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crossAx val="1252872288"/>
        <c:crosses val="autoZero"/>
        <c:crossBetween val="between"/>
      </c:valAx>
      <c:valAx>
        <c:axId val="1353663984"/>
        <c:scaling>
          <c:orientation val="minMax"/>
          <c:max val="2700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FCB300"/>
                </a:solidFill>
                <a:latin typeface="+mn-lt"/>
                <a:ea typeface="+mn-ea"/>
                <a:cs typeface="+mn-cs"/>
              </a:defRPr>
            </a:pPr>
            <a:endParaRPr lang="en-US"/>
          </a:p>
        </c:txPr>
        <c:crossAx val="1076341008"/>
        <c:crosses val="max"/>
        <c:crossBetween val="between"/>
      </c:valAx>
      <c:catAx>
        <c:axId val="1076341008"/>
        <c:scaling>
          <c:orientation val="minMax"/>
        </c:scaling>
        <c:delete val="1"/>
        <c:axPos val="b"/>
        <c:majorTickMark val="out"/>
        <c:minorTickMark val="none"/>
        <c:tickLblPos val="nextTo"/>
        <c:crossAx val="1353663984"/>
        <c:crosses val="autoZero"/>
        <c:auto val="1"/>
        <c:lblAlgn val="ctr"/>
        <c:lblOffset val="100"/>
        <c:noMultiLvlLbl val="0"/>
      </c:catAx>
      <c:spPr>
        <a:noFill/>
        <a:ln>
          <a:noFill/>
        </a:ln>
        <a:effectLst/>
      </c:spPr>
    </c:plotArea>
    <c:legend>
      <c:legendPos val="t"/>
      <c:layout>
        <c:manualLayout>
          <c:xMode val="edge"/>
          <c:yMode val="edge"/>
          <c:x val="0.36609361214192793"/>
          <c:y val="0"/>
          <c:w val="0.61700504822736457"/>
          <c:h val="0.1411694320617923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1094834953242679E-2"/>
          <c:y val="0.17284094441380793"/>
          <c:w val="0.80740448188895109"/>
          <c:h val="0.66440276785038666"/>
        </c:manualLayout>
      </c:layout>
      <c:lineChart>
        <c:grouping val="standard"/>
        <c:varyColors val="0"/>
        <c:ser>
          <c:idx val="0"/>
          <c:order val="0"/>
          <c:tx>
            <c:strRef>
              <c:f>Sheet1!$B$6</c:f>
              <c:strCache>
                <c:ptCount val="1"/>
                <c:pt idx="0">
                  <c:v>Purchase Applications (left axis)</c:v>
                </c:pt>
              </c:strCache>
            </c:strRef>
          </c:tx>
          <c:spPr>
            <a:ln w="28575" cap="rnd">
              <a:solidFill>
                <a:srgbClr val="169CEC"/>
              </a:solidFill>
              <a:round/>
            </a:ln>
            <a:effectLst/>
          </c:spPr>
          <c:marker>
            <c:symbol val="none"/>
          </c:marker>
          <c:cat>
            <c:numRef>
              <c:f>Sheet1!$A$7:$A$619</c:f>
              <c:numCache>
                <c:formatCode>ddmmmyyyy</c:formatCode>
                <c:ptCount val="613"/>
                <c:pt idx="0">
                  <c:v>40557</c:v>
                </c:pt>
                <c:pt idx="1">
                  <c:v>40564</c:v>
                </c:pt>
                <c:pt idx="2">
                  <c:v>40571</c:v>
                </c:pt>
                <c:pt idx="3">
                  <c:v>40578</c:v>
                </c:pt>
                <c:pt idx="4">
                  <c:v>40585</c:v>
                </c:pt>
                <c:pt idx="5">
                  <c:v>40592</c:v>
                </c:pt>
                <c:pt idx="6">
                  <c:v>40599</c:v>
                </c:pt>
                <c:pt idx="7">
                  <c:v>40606</c:v>
                </c:pt>
                <c:pt idx="8">
                  <c:v>40613</c:v>
                </c:pt>
                <c:pt idx="9">
                  <c:v>40620</c:v>
                </c:pt>
                <c:pt idx="10">
                  <c:v>40627</c:v>
                </c:pt>
                <c:pt idx="11">
                  <c:v>40634</c:v>
                </c:pt>
                <c:pt idx="12">
                  <c:v>40641</c:v>
                </c:pt>
                <c:pt idx="13">
                  <c:v>40648</c:v>
                </c:pt>
                <c:pt idx="14">
                  <c:v>40655</c:v>
                </c:pt>
                <c:pt idx="15">
                  <c:v>40662</c:v>
                </c:pt>
                <c:pt idx="16">
                  <c:v>40669</c:v>
                </c:pt>
                <c:pt idx="17">
                  <c:v>40676</c:v>
                </c:pt>
                <c:pt idx="18">
                  <c:v>40683</c:v>
                </c:pt>
                <c:pt idx="19">
                  <c:v>40690</c:v>
                </c:pt>
                <c:pt idx="20">
                  <c:v>40697</c:v>
                </c:pt>
                <c:pt idx="21">
                  <c:v>40704</c:v>
                </c:pt>
                <c:pt idx="22">
                  <c:v>40711</c:v>
                </c:pt>
                <c:pt idx="23">
                  <c:v>40718</c:v>
                </c:pt>
                <c:pt idx="24">
                  <c:v>40725</c:v>
                </c:pt>
                <c:pt idx="25">
                  <c:v>40732</c:v>
                </c:pt>
                <c:pt idx="26">
                  <c:v>40739</c:v>
                </c:pt>
                <c:pt idx="27">
                  <c:v>40746</c:v>
                </c:pt>
                <c:pt idx="28">
                  <c:v>40753</c:v>
                </c:pt>
                <c:pt idx="29">
                  <c:v>40760</c:v>
                </c:pt>
                <c:pt idx="30">
                  <c:v>40767</c:v>
                </c:pt>
                <c:pt idx="31">
                  <c:v>40774</c:v>
                </c:pt>
                <c:pt idx="32">
                  <c:v>40781</c:v>
                </c:pt>
                <c:pt idx="33">
                  <c:v>40788</c:v>
                </c:pt>
                <c:pt idx="34">
                  <c:v>40795</c:v>
                </c:pt>
                <c:pt idx="35">
                  <c:v>40802</c:v>
                </c:pt>
                <c:pt idx="36">
                  <c:v>40809</c:v>
                </c:pt>
                <c:pt idx="37">
                  <c:v>40816</c:v>
                </c:pt>
                <c:pt idx="38">
                  <c:v>40823</c:v>
                </c:pt>
                <c:pt idx="39">
                  <c:v>40830</c:v>
                </c:pt>
                <c:pt idx="40">
                  <c:v>40837</c:v>
                </c:pt>
                <c:pt idx="41">
                  <c:v>40844</c:v>
                </c:pt>
                <c:pt idx="42">
                  <c:v>40851</c:v>
                </c:pt>
                <c:pt idx="43">
                  <c:v>40858</c:v>
                </c:pt>
                <c:pt idx="44">
                  <c:v>40865</c:v>
                </c:pt>
                <c:pt idx="45">
                  <c:v>40872</c:v>
                </c:pt>
                <c:pt idx="46">
                  <c:v>40879</c:v>
                </c:pt>
                <c:pt idx="47">
                  <c:v>40886</c:v>
                </c:pt>
                <c:pt idx="48">
                  <c:v>40893</c:v>
                </c:pt>
                <c:pt idx="49">
                  <c:v>40900</c:v>
                </c:pt>
                <c:pt idx="50">
                  <c:v>40907</c:v>
                </c:pt>
                <c:pt idx="51">
                  <c:v>40914</c:v>
                </c:pt>
                <c:pt idx="52">
                  <c:v>40921</c:v>
                </c:pt>
                <c:pt idx="53">
                  <c:v>40928</c:v>
                </c:pt>
                <c:pt idx="54">
                  <c:v>40935</c:v>
                </c:pt>
                <c:pt idx="55">
                  <c:v>40942</c:v>
                </c:pt>
                <c:pt idx="56">
                  <c:v>40949</c:v>
                </c:pt>
                <c:pt idx="57">
                  <c:v>40956</c:v>
                </c:pt>
                <c:pt idx="58">
                  <c:v>40963</c:v>
                </c:pt>
                <c:pt idx="59">
                  <c:v>40970</c:v>
                </c:pt>
                <c:pt idx="60">
                  <c:v>40977</c:v>
                </c:pt>
                <c:pt idx="61">
                  <c:v>40984</c:v>
                </c:pt>
                <c:pt idx="62">
                  <c:v>40991</c:v>
                </c:pt>
                <c:pt idx="63">
                  <c:v>40998</c:v>
                </c:pt>
                <c:pt idx="64">
                  <c:v>41005</c:v>
                </c:pt>
                <c:pt idx="65">
                  <c:v>41012</c:v>
                </c:pt>
                <c:pt idx="66">
                  <c:v>41019</c:v>
                </c:pt>
                <c:pt idx="67">
                  <c:v>41026</c:v>
                </c:pt>
                <c:pt idx="68">
                  <c:v>41033</c:v>
                </c:pt>
                <c:pt idx="69">
                  <c:v>41040</c:v>
                </c:pt>
                <c:pt idx="70">
                  <c:v>41047</c:v>
                </c:pt>
                <c:pt idx="71">
                  <c:v>41054</c:v>
                </c:pt>
                <c:pt idx="72">
                  <c:v>41061</c:v>
                </c:pt>
                <c:pt idx="73">
                  <c:v>41068</c:v>
                </c:pt>
                <c:pt idx="74">
                  <c:v>41075</c:v>
                </c:pt>
                <c:pt idx="75">
                  <c:v>41082</c:v>
                </c:pt>
                <c:pt idx="76">
                  <c:v>41089</c:v>
                </c:pt>
                <c:pt idx="77">
                  <c:v>41096</c:v>
                </c:pt>
                <c:pt idx="78">
                  <c:v>41103</c:v>
                </c:pt>
                <c:pt idx="79">
                  <c:v>41110</c:v>
                </c:pt>
                <c:pt idx="80">
                  <c:v>41117</c:v>
                </c:pt>
                <c:pt idx="81">
                  <c:v>41124</c:v>
                </c:pt>
                <c:pt idx="82">
                  <c:v>41131</c:v>
                </c:pt>
                <c:pt idx="83">
                  <c:v>41138</c:v>
                </c:pt>
                <c:pt idx="84">
                  <c:v>41145</c:v>
                </c:pt>
                <c:pt idx="85">
                  <c:v>41152</c:v>
                </c:pt>
                <c:pt idx="86">
                  <c:v>41159</c:v>
                </c:pt>
                <c:pt idx="87">
                  <c:v>41166</c:v>
                </c:pt>
                <c:pt idx="88">
                  <c:v>41173</c:v>
                </c:pt>
                <c:pt idx="89">
                  <c:v>41180</c:v>
                </c:pt>
                <c:pt idx="90">
                  <c:v>41187</c:v>
                </c:pt>
                <c:pt idx="91">
                  <c:v>41194</c:v>
                </c:pt>
                <c:pt idx="92">
                  <c:v>41201</c:v>
                </c:pt>
                <c:pt idx="93">
                  <c:v>41208</c:v>
                </c:pt>
                <c:pt idx="94">
                  <c:v>41215</c:v>
                </c:pt>
                <c:pt idx="95">
                  <c:v>41222</c:v>
                </c:pt>
                <c:pt idx="96">
                  <c:v>41229</c:v>
                </c:pt>
                <c:pt idx="97">
                  <c:v>41236</c:v>
                </c:pt>
                <c:pt idx="98">
                  <c:v>41243</c:v>
                </c:pt>
                <c:pt idx="99">
                  <c:v>41250</c:v>
                </c:pt>
                <c:pt idx="100">
                  <c:v>41257</c:v>
                </c:pt>
                <c:pt idx="101">
                  <c:v>41264</c:v>
                </c:pt>
                <c:pt idx="102">
                  <c:v>41271</c:v>
                </c:pt>
                <c:pt idx="103">
                  <c:v>41278</c:v>
                </c:pt>
                <c:pt idx="104">
                  <c:v>41285</c:v>
                </c:pt>
                <c:pt idx="105">
                  <c:v>41292</c:v>
                </c:pt>
                <c:pt idx="106">
                  <c:v>41299</c:v>
                </c:pt>
                <c:pt idx="107">
                  <c:v>41306</c:v>
                </c:pt>
                <c:pt idx="108">
                  <c:v>41313</c:v>
                </c:pt>
                <c:pt idx="109">
                  <c:v>41320</c:v>
                </c:pt>
                <c:pt idx="110">
                  <c:v>41327</c:v>
                </c:pt>
                <c:pt idx="111">
                  <c:v>41334</c:v>
                </c:pt>
                <c:pt idx="112">
                  <c:v>41341</c:v>
                </c:pt>
                <c:pt idx="113">
                  <c:v>41348</c:v>
                </c:pt>
                <c:pt idx="114">
                  <c:v>41355</c:v>
                </c:pt>
                <c:pt idx="115">
                  <c:v>41362</c:v>
                </c:pt>
                <c:pt idx="116">
                  <c:v>41369</c:v>
                </c:pt>
                <c:pt idx="117">
                  <c:v>41376</c:v>
                </c:pt>
                <c:pt idx="118">
                  <c:v>41383</c:v>
                </c:pt>
                <c:pt idx="119">
                  <c:v>41390</c:v>
                </c:pt>
                <c:pt idx="120">
                  <c:v>41397</c:v>
                </c:pt>
                <c:pt idx="121">
                  <c:v>41404</c:v>
                </c:pt>
                <c:pt idx="122">
                  <c:v>41411</c:v>
                </c:pt>
                <c:pt idx="123">
                  <c:v>41418</c:v>
                </c:pt>
                <c:pt idx="124">
                  <c:v>41425</c:v>
                </c:pt>
                <c:pt idx="125">
                  <c:v>41432</c:v>
                </c:pt>
                <c:pt idx="126">
                  <c:v>41439</c:v>
                </c:pt>
                <c:pt idx="127">
                  <c:v>41446</c:v>
                </c:pt>
                <c:pt idx="128">
                  <c:v>41453</c:v>
                </c:pt>
                <c:pt idx="129">
                  <c:v>41460</c:v>
                </c:pt>
                <c:pt idx="130">
                  <c:v>41467</c:v>
                </c:pt>
                <c:pt idx="131">
                  <c:v>41474</c:v>
                </c:pt>
                <c:pt idx="132">
                  <c:v>41481</c:v>
                </c:pt>
                <c:pt idx="133">
                  <c:v>41488</c:v>
                </c:pt>
                <c:pt idx="134">
                  <c:v>41495</c:v>
                </c:pt>
                <c:pt idx="135">
                  <c:v>41502</c:v>
                </c:pt>
                <c:pt idx="136">
                  <c:v>41509</c:v>
                </c:pt>
                <c:pt idx="137">
                  <c:v>41516</c:v>
                </c:pt>
                <c:pt idx="138">
                  <c:v>41523</c:v>
                </c:pt>
                <c:pt idx="139">
                  <c:v>41530</c:v>
                </c:pt>
                <c:pt idx="140">
                  <c:v>41537</c:v>
                </c:pt>
                <c:pt idx="141">
                  <c:v>41544</c:v>
                </c:pt>
                <c:pt idx="142">
                  <c:v>41551</c:v>
                </c:pt>
                <c:pt idx="143">
                  <c:v>41558</c:v>
                </c:pt>
                <c:pt idx="144">
                  <c:v>41565</c:v>
                </c:pt>
                <c:pt idx="145">
                  <c:v>41572</c:v>
                </c:pt>
                <c:pt idx="146">
                  <c:v>41579</c:v>
                </c:pt>
                <c:pt idx="147">
                  <c:v>41586</c:v>
                </c:pt>
                <c:pt idx="148">
                  <c:v>41593</c:v>
                </c:pt>
                <c:pt idx="149">
                  <c:v>41600</c:v>
                </c:pt>
                <c:pt idx="150">
                  <c:v>41607</c:v>
                </c:pt>
                <c:pt idx="151">
                  <c:v>41614</c:v>
                </c:pt>
                <c:pt idx="152">
                  <c:v>41621</c:v>
                </c:pt>
                <c:pt idx="153">
                  <c:v>41628</c:v>
                </c:pt>
                <c:pt idx="154">
                  <c:v>41635</c:v>
                </c:pt>
                <c:pt idx="155">
                  <c:v>41642</c:v>
                </c:pt>
                <c:pt idx="156">
                  <c:v>41649</c:v>
                </c:pt>
                <c:pt idx="157">
                  <c:v>41656</c:v>
                </c:pt>
                <c:pt idx="158">
                  <c:v>41663</c:v>
                </c:pt>
                <c:pt idx="159">
                  <c:v>41670</c:v>
                </c:pt>
                <c:pt idx="160">
                  <c:v>41677</c:v>
                </c:pt>
                <c:pt idx="161">
                  <c:v>41684</c:v>
                </c:pt>
                <c:pt idx="162">
                  <c:v>41691</c:v>
                </c:pt>
                <c:pt idx="163">
                  <c:v>41698</c:v>
                </c:pt>
                <c:pt idx="164">
                  <c:v>41705</c:v>
                </c:pt>
                <c:pt idx="165">
                  <c:v>41712</c:v>
                </c:pt>
                <c:pt idx="166">
                  <c:v>41719</c:v>
                </c:pt>
                <c:pt idx="167">
                  <c:v>41726</c:v>
                </c:pt>
                <c:pt idx="168">
                  <c:v>41733</c:v>
                </c:pt>
                <c:pt idx="169">
                  <c:v>41740</c:v>
                </c:pt>
                <c:pt idx="170">
                  <c:v>41747</c:v>
                </c:pt>
                <c:pt idx="171">
                  <c:v>41754</c:v>
                </c:pt>
                <c:pt idx="172">
                  <c:v>41761</c:v>
                </c:pt>
                <c:pt idx="173">
                  <c:v>41768</c:v>
                </c:pt>
                <c:pt idx="174">
                  <c:v>41775</c:v>
                </c:pt>
                <c:pt idx="175">
                  <c:v>41782</c:v>
                </c:pt>
                <c:pt idx="176">
                  <c:v>41789</c:v>
                </c:pt>
                <c:pt idx="177">
                  <c:v>41796</c:v>
                </c:pt>
                <c:pt idx="178">
                  <c:v>41803</c:v>
                </c:pt>
                <c:pt idx="179">
                  <c:v>41810</c:v>
                </c:pt>
                <c:pt idx="180">
                  <c:v>41817</c:v>
                </c:pt>
                <c:pt idx="181">
                  <c:v>41824</c:v>
                </c:pt>
                <c:pt idx="182">
                  <c:v>41831</c:v>
                </c:pt>
                <c:pt idx="183">
                  <c:v>41838</c:v>
                </c:pt>
                <c:pt idx="184">
                  <c:v>41845</c:v>
                </c:pt>
                <c:pt idx="185">
                  <c:v>41852</c:v>
                </c:pt>
                <c:pt idx="186">
                  <c:v>41859</c:v>
                </c:pt>
                <c:pt idx="187">
                  <c:v>41866</c:v>
                </c:pt>
                <c:pt idx="188">
                  <c:v>41873</c:v>
                </c:pt>
                <c:pt idx="189">
                  <c:v>41880</c:v>
                </c:pt>
                <c:pt idx="190">
                  <c:v>41887</c:v>
                </c:pt>
                <c:pt idx="191">
                  <c:v>41894</c:v>
                </c:pt>
                <c:pt idx="192">
                  <c:v>41901</c:v>
                </c:pt>
                <c:pt idx="193">
                  <c:v>41908</c:v>
                </c:pt>
                <c:pt idx="194">
                  <c:v>41915</c:v>
                </c:pt>
                <c:pt idx="195">
                  <c:v>41922</c:v>
                </c:pt>
                <c:pt idx="196">
                  <c:v>41929</c:v>
                </c:pt>
                <c:pt idx="197">
                  <c:v>41936</c:v>
                </c:pt>
                <c:pt idx="198">
                  <c:v>41943</c:v>
                </c:pt>
                <c:pt idx="199">
                  <c:v>41950</c:v>
                </c:pt>
                <c:pt idx="200">
                  <c:v>41957</c:v>
                </c:pt>
                <c:pt idx="201">
                  <c:v>41964</c:v>
                </c:pt>
                <c:pt idx="202">
                  <c:v>41971</c:v>
                </c:pt>
                <c:pt idx="203">
                  <c:v>41978</c:v>
                </c:pt>
                <c:pt idx="204">
                  <c:v>41985</c:v>
                </c:pt>
                <c:pt idx="205">
                  <c:v>41992</c:v>
                </c:pt>
                <c:pt idx="206">
                  <c:v>41999</c:v>
                </c:pt>
                <c:pt idx="207">
                  <c:v>42006</c:v>
                </c:pt>
                <c:pt idx="208">
                  <c:v>42013</c:v>
                </c:pt>
                <c:pt idx="209">
                  <c:v>42020</c:v>
                </c:pt>
                <c:pt idx="210">
                  <c:v>42027</c:v>
                </c:pt>
                <c:pt idx="211">
                  <c:v>42034</c:v>
                </c:pt>
                <c:pt idx="212">
                  <c:v>42041</c:v>
                </c:pt>
                <c:pt idx="213">
                  <c:v>42048</c:v>
                </c:pt>
                <c:pt idx="214">
                  <c:v>42055</c:v>
                </c:pt>
                <c:pt idx="215">
                  <c:v>42062</c:v>
                </c:pt>
                <c:pt idx="216">
                  <c:v>42069</c:v>
                </c:pt>
                <c:pt idx="217">
                  <c:v>42076</c:v>
                </c:pt>
                <c:pt idx="218">
                  <c:v>42083</c:v>
                </c:pt>
                <c:pt idx="219">
                  <c:v>42090</c:v>
                </c:pt>
                <c:pt idx="220">
                  <c:v>42097</c:v>
                </c:pt>
                <c:pt idx="221">
                  <c:v>42104</c:v>
                </c:pt>
                <c:pt idx="222">
                  <c:v>42111</c:v>
                </c:pt>
                <c:pt idx="223">
                  <c:v>42118</c:v>
                </c:pt>
                <c:pt idx="224">
                  <c:v>42125</c:v>
                </c:pt>
                <c:pt idx="225">
                  <c:v>42132</c:v>
                </c:pt>
                <c:pt idx="226">
                  <c:v>42139</c:v>
                </c:pt>
                <c:pt idx="227">
                  <c:v>42146</c:v>
                </c:pt>
                <c:pt idx="228">
                  <c:v>42153</c:v>
                </c:pt>
                <c:pt idx="229">
                  <c:v>42160</c:v>
                </c:pt>
                <c:pt idx="230">
                  <c:v>42167</c:v>
                </c:pt>
                <c:pt idx="231">
                  <c:v>42174</c:v>
                </c:pt>
                <c:pt idx="232">
                  <c:v>42181</c:v>
                </c:pt>
                <c:pt idx="233">
                  <c:v>42188</c:v>
                </c:pt>
                <c:pt idx="234">
                  <c:v>42195</c:v>
                </c:pt>
                <c:pt idx="235">
                  <c:v>42202</c:v>
                </c:pt>
                <c:pt idx="236">
                  <c:v>42209</c:v>
                </c:pt>
                <c:pt idx="237">
                  <c:v>42216</c:v>
                </c:pt>
                <c:pt idx="238">
                  <c:v>42223</c:v>
                </c:pt>
                <c:pt idx="239">
                  <c:v>42230</c:v>
                </c:pt>
                <c:pt idx="240">
                  <c:v>42237</c:v>
                </c:pt>
                <c:pt idx="241">
                  <c:v>42244</c:v>
                </c:pt>
                <c:pt idx="242">
                  <c:v>42251</c:v>
                </c:pt>
                <c:pt idx="243">
                  <c:v>42258</c:v>
                </c:pt>
                <c:pt idx="244">
                  <c:v>42265</c:v>
                </c:pt>
                <c:pt idx="245">
                  <c:v>42272</c:v>
                </c:pt>
                <c:pt idx="246">
                  <c:v>42279</c:v>
                </c:pt>
                <c:pt idx="247">
                  <c:v>42286</c:v>
                </c:pt>
                <c:pt idx="248">
                  <c:v>42293</c:v>
                </c:pt>
                <c:pt idx="249">
                  <c:v>42300</c:v>
                </c:pt>
                <c:pt idx="250">
                  <c:v>42307</c:v>
                </c:pt>
                <c:pt idx="251">
                  <c:v>42314</c:v>
                </c:pt>
                <c:pt idx="252">
                  <c:v>42321</c:v>
                </c:pt>
                <c:pt idx="253">
                  <c:v>42328</c:v>
                </c:pt>
                <c:pt idx="254">
                  <c:v>42335</c:v>
                </c:pt>
                <c:pt idx="255">
                  <c:v>42342</c:v>
                </c:pt>
                <c:pt idx="256">
                  <c:v>42349</c:v>
                </c:pt>
                <c:pt idx="257">
                  <c:v>42356</c:v>
                </c:pt>
                <c:pt idx="258">
                  <c:v>42363</c:v>
                </c:pt>
                <c:pt idx="259">
                  <c:v>42370</c:v>
                </c:pt>
                <c:pt idx="260">
                  <c:v>42377</c:v>
                </c:pt>
                <c:pt idx="261">
                  <c:v>42384</c:v>
                </c:pt>
                <c:pt idx="262">
                  <c:v>42391</c:v>
                </c:pt>
                <c:pt idx="263">
                  <c:v>42398</c:v>
                </c:pt>
                <c:pt idx="264">
                  <c:v>42405</c:v>
                </c:pt>
                <c:pt idx="265">
                  <c:v>42412</c:v>
                </c:pt>
                <c:pt idx="266">
                  <c:v>42419</c:v>
                </c:pt>
                <c:pt idx="267">
                  <c:v>42426</c:v>
                </c:pt>
                <c:pt idx="268">
                  <c:v>42433</c:v>
                </c:pt>
                <c:pt idx="269">
                  <c:v>42440</c:v>
                </c:pt>
                <c:pt idx="270">
                  <c:v>42447</c:v>
                </c:pt>
                <c:pt idx="271">
                  <c:v>42454</c:v>
                </c:pt>
                <c:pt idx="272">
                  <c:v>42461</c:v>
                </c:pt>
                <c:pt idx="273">
                  <c:v>42468</c:v>
                </c:pt>
                <c:pt idx="274">
                  <c:v>42475</c:v>
                </c:pt>
                <c:pt idx="275">
                  <c:v>42482</c:v>
                </c:pt>
                <c:pt idx="276">
                  <c:v>42489</c:v>
                </c:pt>
                <c:pt idx="277">
                  <c:v>42496</c:v>
                </c:pt>
                <c:pt idx="278">
                  <c:v>42503</c:v>
                </c:pt>
                <c:pt idx="279">
                  <c:v>42510</c:v>
                </c:pt>
                <c:pt idx="280">
                  <c:v>42517</c:v>
                </c:pt>
                <c:pt idx="281">
                  <c:v>42524</c:v>
                </c:pt>
                <c:pt idx="282">
                  <c:v>42531</c:v>
                </c:pt>
                <c:pt idx="283">
                  <c:v>42538</c:v>
                </c:pt>
                <c:pt idx="284">
                  <c:v>42545</c:v>
                </c:pt>
                <c:pt idx="285">
                  <c:v>42552</c:v>
                </c:pt>
                <c:pt idx="286">
                  <c:v>42559</c:v>
                </c:pt>
                <c:pt idx="287">
                  <c:v>42566</c:v>
                </c:pt>
                <c:pt idx="288">
                  <c:v>42573</c:v>
                </c:pt>
                <c:pt idx="289">
                  <c:v>42580</c:v>
                </c:pt>
                <c:pt idx="290">
                  <c:v>42587</c:v>
                </c:pt>
                <c:pt idx="291">
                  <c:v>42594</c:v>
                </c:pt>
                <c:pt idx="292">
                  <c:v>42601</c:v>
                </c:pt>
                <c:pt idx="293">
                  <c:v>42608</c:v>
                </c:pt>
                <c:pt idx="294">
                  <c:v>42615</c:v>
                </c:pt>
                <c:pt idx="295">
                  <c:v>42622</c:v>
                </c:pt>
                <c:pt idx="296">
                  <c:v>42629</c:v>
                </c:pt>
                <c:pt idx="297">
                  <c:v>42636</c:v>
                </c:pt>
                <c:pt idx="298">
                  <c:v>42643</c:v>
                </c:pt>
                <c:pt idx="299">
                  <c:v>42650</c:v>
                </c:pt>
                <c:pt idx="300">
                  <c:v>42657</c:v>
                </c:pt>
                <c:pt idx="301">
                  <c:v>42664</c:v>
                </c:pt>
                <c:pt idx="302">
                  <c:v>42671</c:v>
                </c:pt>
                <c:pt idx="303">
                  <c:v>42678</c:v>
                </c:pt>
                <c:pt idx="304">
                  <c:v>42685</c:v>
                </c:pt>
                <c:pt idx="305">
                  <c:v>42692</c:v>
                </c:pt>
                <c:pt idx="306">
                  <c:v>42699</c:v>
                </c:pt>
                <c:pt idx="307">
                  <c:v>42706</c:v>
                </c:pt>
                <c:pt idx="308">
                  <c:v>42713</c:v>
                </c:pt>
                <c:pt idx="309">
                  <c:v>42720</c:v>
                </c:pt>
                <c:pt idx="310">
                  <c:v>42727</c:v>
                </c:pt>
                <c:pt idx="311">
                  <c:v>42734</c:v>
                </c:pt>
                <c:pt idx="312">
                  <c:v>42741</c:v>
                </c:pt>
                <c:pt idx="313">
                  <c:v>42748</c:v>
                </c:pt>
                <c:pt idx="314">
                  <c:v>42755</c:v>
                </c:pt>
                <c:pt idx="315">
                  <c:v>42762</c:v>
                </c:pt>
                <c:pt idx="316">
                  <c:v>42769</c:v>
                </c:pt>
                <c:pt idx="317">
                  <c:v>42776</c:v>
                </c:pt>
                <c:pt idx="318">
                  <c:v>42783</c:v>
                </c:pt>
                <c:pt idx="319">
                  <c:v>42790</c:v>
                </c:pt>
                <c:pt idx="320">
                  <c:v>42797</c:v>
                </c:pt>
                <c:pt idx="321">
                  <c:v>42804</c:v>
                </c:pt>
                <c:pt idx="322">
                  <c:v>42811</c:v>
                </c:pt>
                <c:pt idx="323">
                  <c:v>42818</c:v>
                </c:pt>
                <c:pt idx="324">
                  <c:v>42825</c:v>
                </c:pt>
                <c:pt idx="325">
                  <c:v>42832</c:v>
                </c:pt>
                <c:pt idx="326">
                  <c:v>42839</c:v>
                </c:pt>
                <c:pt idx="327">
                  <c:v>42846</c:v>
                </c:pt>
                <c:pt idx="328">
                  <c:v>42853</c:v>
                </c:pt>
                <c:pt idx="329">
                  <c:v>42860</c:v>
                </c:pt>
                <c:pt idx="330">
                  <c:v>42867</c:v>
                </c:pt>
                <c:pt idx="331">
                  <c:v>42874</c:v>
                </c:pt>
                <c:pt idx="332">
                  <c:v>42881</c:v>
                </c:pt>
                <c:pt idx="333">
                  <c:v>42888</c:v>
                </c:pt>
                <c:pt idx="334">
                  <c:v>42895</c:v>
                </c:pt>
                <c:pt idx="335">
                  <c:v>42902</c:v>
                </c:pt>
                <c:pt idx="336">
                  <c:v>42909</c:v>
                </c:pt>
                <c:pt idx="337">
                  <c:v>42916</c:v>
                </c:pt>
                <c:pt idx="338">
                  <c:v>42923</c:v>
                </c:pt>
                <c:pt idx="339">
                  <c:v>42930</c:v>
                </c:pt>
                <c:pt idx="340">
                  <c:v>42937</c:v>
                </c:pt>
                <c:pt idx="341">
                  <c:v>42944</c:v>
                </c:pt>
                <c:pt idx="342">
                  <c:v>42951</c:v>
                </c:pt>
                <c:pt idx="343">
                  <c:v>42958</c:v>
                </c:pt>
                <c:pt idx="344">
                  <c:v>42965</c:v>
                </c:pt>
                <c:pt idx="345">
                  <c:v>42972</c:v>
                </c:pt>
                <c:pt idx="346">
                  <c:v>42979</c:v>
                </c:pt>
                <c:pt idx="347">
                  <c:v>42986</c:v>
                </c:pt>
                <c:pt idx="348">
                  <c:v>42993</c:v>
                </c:pt>
                <c:pt idx="349">
                  <c:v>43000</c:v>
                </c:pt>
                <c:pt idx="350">
                  <c:v>43007</c:v>
                </c:pt>
                <c:pt idx="351">
                  <c:v>43014</c:v>
                </c:pt>
                <c:pt idx="352">
                  <c:v>43021</c:v>
                </c:pt>
                <c:pt idx="353">
                  <c:v>43028</c:v>
                </c:pt>
                <c:pt idx="354">
                  <c:v>43035</c:v>
                </c:pt>
                <c:pt idx="355">
                  <c:v>43042</c:v>
                </c:pt>
                <c:pt idx="356">
                  <c:v>43049</c:v>
                </c:pt>
                <c:pt idx="357">
                  <c:v>43056</c:v>
                </c:pt>
                <c:pt idx="358">
                  <c:v>43063</c:v>
                </c:pt>
                <c:pt idx="359">
                  <c:v>43070</c:v>
                </c:pt>
                <c:pt idx="360">
                  <c:v>43077</c:v>
                </c:pt>
                <c:pt idx="361">
                  <c:v>43084</c:v>
                </c:pt>
                <c:pt idx="362">
                  <c:v>43091</c:v>
                </c:pt>
                <c:pt idx="363">
                  <c:v>43098</c:v>
                </c:pt>
                <c:pt idx="364">
                  <c:v>43105</c:v>
                </c:pt>
                <c:pt idx="365">
                  <c:v>43112</c:v>
                </c:pt>
                <c:pt idx="366">
                  <c:v>43119</c:v>
                </c:pt>
                <c:pt idx="367">
                  <c:v>43126</c:v>
                </c:pt>
                <c:pt idx="368">
                  <c:v>43133</c:v>
                </c:pt>
                <c:pt idx="369">
                  <c:v>43140</c:v>
                </c:pt>
                <c:pt idx="370">
                  <c:v>43147</c:v>
                </c:pt>
                <c:pt idx="371">
                  <c:v>43154</c:v>
                </c:pt>
                <c:pt idx="372">
                  <c:v>43161</c:v>
                </c:pt>
                <c:pt idx="373">
                  <c:v>43168</c:v>
                </c:pt>
                <c:pt idx="374">
                  <c:v>43175</c:v>
                </c:pt>
                <c:pt idx="375">
                  <c:v>43182</c:v>
                </c:pt>
                <c:pt idx="376">
                  <c:v>43189</c:v>
                </c:pt>
                <c:pt idx="377">
                  <c:v>43196</c:v>
                </c:pt>
                <c:pt idx="378">
                  <c:v>43203</c:v>
                </c:pt>
                <c:pt idx="379">
                  <c:v>43210</c:v>
                </c:pt>
                <c:pt idx="380">
                  <c:v>43217</c:v>
                </c:pt>
                <c:pt idx="381">
                  <c:v>43224</c:v>
                </c:pt>
                <c:pt idx="382">
                  <c:v>43231</c:v>
                </c:pt>
                <c:pt idx="383">
                  <c:v>43238</c:v>
                </c:pt>
                <c:pt idx="384">
                  <c:v>43245</c:v>
                </c:pt>
                <c:pt idx="385">
                  <c:v>43252</c:v>
                </c:pt>
                <c:pt idx="386">
                  <c:v>43259</c:v>
                </c:pt>
                <c:pt idx="387">
                  <c:v>43266</c:v>
                </c:pt>
                <c:pt idx="388">
                  <c:v>43273</c:v>
                </c:pt>
                <c:pt idx="389">
                  <c:v>43280</c:v>
                </c:pt>
                <c:pt idx="390">
                  <c:v>43287</c:v>
                </c:pt>
                <c:pt idx="391">
                  <c:v>43294</c:v>
                </c:pt>
                <c:pt idx="392">
                  <c:v>43301</c:v>
                </c:pt>
                <c:pt idx="393">
                  <c:v>43308</c:v>
                </c:pt>
                <c:pt idx="394">
                  <c:v>43315</c:v>
                </c:pt>
                <c:pt idx="395">
                  <c:v>43322</c:v>
                </c:pt>
                <c:pt idx="396">
                  <c:v>43329</c:v>
                </c:pt>
                <c:pt idx="397">
                  <c:v>43336</c:v>
                </c:pt>
                <c:pt idx="398">
                  <c:v>43343</c:v>
                </c:pt>
                <c:pt idx="399">
                  <c:v>43350</c:v>
                </c:pt>
                <c:pt idx="400">
                  <c:v>43357</c:v>
                </c:pt>
                <c:pt idx="401">
                  <c:v>43364</c:v>
                </c:pt>
                <c:pt idx="402">
                  <c:v>43371</c:v>
                </c:pt>
                <c:pt idx="403">
                  <c:v>43378</c:v>
                </c:pt>
                <c:pt idx="404">
                  <c:v>43385</c:v>
                </c:pt>
                <c:pt idx="405">
                  <c:v>43392</c:v>
                </c:pt>
                <c:pt idx="406">
                  <c:v>43399</c:v>
                </c:pt>
                <c:pt idx="407">
                  <c:v>43406</c:v>
                </c:pt>
                <c:pt idx="408">
                  <c:v>43413</c:v>
                </c:pt>
                <c:pt idx="409">
                  <c:v>43420</c:v>
                </c:pt>
                <c:pt idx="410">
                  <c:v>43427</c:v>
                </c:pt>
                <c:pt idx="411">
                  <c:v>43434</c:v>
                </c:pt>
                <c:pt idx="412">
                  <c:v>43441</c:v>
                </c:pt>
                <c:pt idx="413">
                  <c:v>43448</c:v>
                </c:pt>
                <c:pt idx="414">
                  <c:v>43455</c:v>
                </c:pt>
                <c:pt idx="415">
                  <c:v>43462</c:v>
                </c:pt>
                <c:pt idx="416">
                  <c:v>43469</c:v>
                </c:pt>
                <c:pt idx="417">
                  <c:v>43476</c:v>
                </c:pt>
                <c:pt idx="418">
                  <c:v>43483</c:v>
                </c:pt>
                <c:pt idx="419">
                  <c:v>43490</c:v>
                </c:pt>
                <c:pt idx="420">
                  <c:v>43497</c:v>
                </c:pt>
                <c:pt idx="421">
                  <c:v>43504</c:v>
                </c:pt>
                <c:pt idx="422">
                  <c:v>43511</c:v>
                </c:pt>
                <c:pt idx="423">
                  <c:v>43518</c:v>
                </c:pt>
                <c:pt idx="424">
                  <c:v>43525</c:v>
                </c:pt>
                <c:pt idx="425">
                  <c:v>43532</c:v>
                </c:pt>
                <c:pt idx="426">
                  <c:v>43539</c:v>
                </c:pt>
                <c:pt idx="427">
                  <c:v>43546</c:v>
                </c:pt>
                <c:pt idx="428">
                  <c:v>43553</c:v>
                </c:pt>
                <c:pt idx="429">
                  <c:v>43560</c:v>
                </c:pt>
                <c:pt idx="430">
                  <c:v>43567</c:v>
                </c:pt>
                <c:pt idx="431">
                  <c:v>43574</c:v>
                </c:pt>
                <c:pt idx="432">
                  <c:v>43581</c:v>
                </c:pt>
                <c:pt idx="433">
                  <c:v>43588</c:v>
                </c:pt>
                <c:pt idx="434">
                  <c:v>43595</c:v>
                </c:pt>
                <c:pt idx="435">
                  <c:v>43602</c:v>
                </c:pt>
                <c:pt idx="436">
                  <c:v>43609</c:v>
                </c:pt>
                <c:pt idx="437">
                  <c:v>43616</c:v>
                </c:pt>
                <c:pt idx="438">
                  <c:v>43623</c:v>
                </c:pt>
                <c:pt idx="439">
                  <c:v>43630</c:v>
                </c:pt>
                <c:pt idx="440">
                  <c:v>43637</c:v>
                </c:pt>
                <c:pt idx="441">
                  <c:v>43644</c:v>
                </c:pt>
                <c:pt idx="442">
                  <c:v>43651</c:v>
                </c:pt>
                <c:pt idx="443">
                  <c:v>43658</c:v>
                </c:pt>
                <c:pt idx="444">
                  <c:v>43665</c:v>
                </c:pt>
                <c:pt idx="445">
                  <c:v>43672</c:v>
                </c:pt>
                <c:pt idx="446">
                  <c:v>43679</c:v>
                </c:pt>
                <c:pt idx="447">
                  <c:v>43686</c:v>
                </c:pt>
                <c:pt idx="448">
                  <c:v>43693</c:v>
                </c:pt>
                <c:pt idx="449">
                  <c:v>43700</c:v>
                </c:pt>
                <c:pt idx="450">
                  <c:v>43707</c:v>
                </c:pt>
                <c:pt idx="451">
                  <c:v>43714</c:v>
                </c:pt>
                <c:pt idx="452">
                  <c:v>43721</c:v>
                </c:pt>
                <c:pt idx="453">
                  <c:v>43728</c:v>
                </c:pt>
                <c:pt idx="454">
                  <c:v>43735</c:v>
                </c:pt>
                <c:pt idx="455">
                  <c:v>43742</c:v>
                </c:pt>
                <c:pt idx="456">
                  <c:v>43749</c:v>
                </c:pt>
                <c:pt idx="457">
                  <c:v>43756</c:v>
                </c:pt>
                <c:pt idx="458">
                  <c:v>43763</c:v>
                </c:pt>
                <c:pt idx="459">
                  <c:v>43770</c:v>
                </c:pt>
                <c:pt idx="460">
                  <c:v>43777</c:v>
                </c:pt>
                <c:pt idx="461">
                  <c:v>43784</c:v>
                </c:pt>
                <c:pt idx="462">
                  <c:v>43791</c:v>
                </c:pt>
                <c:pt idx="463">
                  <c:v>43798</c:v>
                </c:pt>
                <c:pt idx="464">
                  <c:v>43805</c:v>
                </c:pt>
                <c:pt idx="465">
                  <c:v>43812</c:v>
                </c:pt>
                <c:pt idx="466">
                  <c:v>43819</c:v>
                </c:pt>
                <c:pt idx="467">
                  <c:v>43826</c:v>
                </c:pt>
                <c:pt idx="468">
                  <c:v>43833</c:v>
                </c:pt>
                <c:pt idx="469">
                  <c:v>43840</c:v>
                </c:pt>
                <c:pt idx="470">
                  <c:v>43847</c:v>
                </c:pt>
                <c:pt idx="471">
                  <c:v>43854</c:v>
                </c:pt>
                <c:pt idx="472">
                  <c:v>43861</c:v>
                </c:pt>
                <c:pt idx="473">
                  <c:v>43868</c:v>
                </c:pt>
                <c:pt idx="474">
                  <c:v>43875</c:v>
                </c:pt>
                <c:pt idx="475">
                  <c:v>43882</c:v>
                </c:pt>
                <c:pt idx="476">
                  <c:v>43889</c:v>
                </c:pt>
                <c:pt idx="477">
                  <c:v>43896</c:v>
                </c:pt>
                <c:pt idx="478">
                  <c:v>43903</c:v>
                </c:pt>
                <c:pt idx="479">
                  <c:v>43910</c:v>
                </c:pt>
                <c:pt idx="480">
                  <c:v>43917</c:v>
                </c:pt>
                <c:pt idx="481">
                  <c:v>43924</c:v>
                </c:pt>
                <c:pt idx="482">
                  <c:v>43931</c:v>
                </c:pt>
                <c:pt idx="483">
                  <c:v>43938</c:v>
                </c:pt>
                <c:pt idx="484">
                  <c:v>43945</c:v>
                </c:pt>
                <c:pt idx="485">
                  <c:v>43952</c:v>
                </c:pt>
                <c:pt idx="486">
                  <c:v>43959</c:v>
                </c:pt>
                <c:pt idx="487">
                  <c:v>43966</c:v>
                </c:pt>
                <c:pt idx="488">
                  <c:v>43973</c:v>
                </c:pt>
                <c:pt idx="489">
                  <c:v>43980</c:v>
                </c:pt>
                <c:pt idx="490">
                  <c:v>43987</c:v>
                </c:pt>
                <c:pt idx="491">
                  <c:v>43994</c:v>
                </c:pt>
                <c:pt idx="492">
                  <c:v>44001</c:v>
                </c:pt>
                <c:pt idx="493">
                  <c:v>44008</c:v>
                </c:pt>
                <c:pt idx="494">
                  <c:v>44015</c:v>
                </c:pt>
                <c:pt idx="495">
                  <c:v>44022</c:v>
                </c:pt>
                <c:pt idx="496">
                  <c:v>44029</c:v>
                </c:pt>
                <c:pt idx="497">
                  <c:v>44036</c:v>
                </c:pt>
                <c:pt idx="498">
                  <c:v>44043</c:v>
                </c:pt>
                <c:pt idx="499">
                  <c:v>44050</c:v>
                </c:pt>
                <c:pt idx="500">
                  <c:v>44057</c:v>
                </c:pt>
                <c:pt idx="501">
                  <c:v>44064</c:v>
                </c:pt>
                <c:pt idx="502">
                  <c:v>44071</c:v>
                </c:pt>
                <c:pt idx="503">
                  <c:v>44078</c:v>
                </c:pt>
                <c:pt idx="504">
                  <c:v>44085</c:v>
                </c:pt>
                <c:pt idx="505">
                  <c:v>44092</c:v>
                </c:pt>
                <c:pt idx="506">
                  <c:v>44099</c:v>
                </c:pt>
                <c:pt idx="507">
                  <c:v>44106</c:v>
                </c:pt>
                <c:pt idx="508">
                  <c:v>44113</c:v>
                </c:pt>
                <c:pt idx="509">
                  <c:v>44120</c:v>
                </c:pt>
                <c:pt idx="510">
                  <c:v>44127</c:v>
                </c:pt>
                <c:pt idx="511">
                  <c:v>44134</c:v>
                </c:pt>
                <c:pt idx="512">
                  <c:v>44141</c:v>
                </c:pt>
                <c:pt idx="513">
                  <c:v>44148</c:v>
                </c:pt>
                <c:pt idx="514">
                  <c:v>44155</c:v>
                </c:pt>
                <c:pt idx="515">
                  <c:v>44162</c:v>
                </c:pt>
                <c:pt idx="516">
                  <c:v>44169</c:v>
                </c:pt>
                <c:pt idx="517">
                  <c:v>44176</c:v>
                </c:pt>
                <c:pt idx="518">
                  <c:v>44183</c:v>
                </c:pt>
                <c:pt idx="519">
                  <c:v>44190</c:v>
                </c:pt>
                <c:pt idx="520">
                  <c:v>44197</c:v>
                </c:pt>
                <c:pt idx="521">
                  <c:v>44204</c:v>
                </c:pt>
                <c:pt idx="522">
                  <c:v>44211</c:v>
                </c:pt>
                <c:pt idx="523">
                  <c:v>44218</c:v>
                </c:pt>
                <c:pt idx="524">
                  <c:v>44225</c:v>
                </c:pt>
                <c:pt idx="525">
                  <c:v>44232</c:v>
                </c:pt>
                <c:pt idx="526">
                  <c:v>44239</c:v>
                </c:pt>
                <c:pt idx="527">
                  <c:v>44246</c:v>
                </c:pt>
                <c:pt idx="528">
                  <c:v>44253</c:v>
                </c:pt>
                <c:pt idx="529">
                  <c:v>44260</c:v>
                </c:pt>
                <c:pt idx="530">
                  <c:v>44267</c:v>
                </c:pt>
                <c:pt idx="531">
                  <c:v>44274</c:v>
                </c:pt>
                <c:pt idx="532">
                  <c:v>44281</c:v>
                </c:pt>
                <c:pt idx="533">
                  <c:v>44288</c:v>
                </c:pt>
                <c:pt idx="534">
                  <c:v>44295</c:v>
                </c:pt>
                <c:pt idx="535">
                  <c:v>44302</c:v>
                </c:pt>
                <c:pt idx="536">
                  <c:v>44309</c:v>
                </c:pt>
                <c:pt idx="537">
                  <c:v>44316</c:v>
                </c:pt>
                <c:pt idx="538">
                  <c:v>44323</c:v>
                </c:pt>
                <c:pt idx="539">
                  <c:v>44330</c:v>
                </c:pt>
                <c:pt idx="540">
                  <c:v>44337</c:v>
                </c:pt>
                <c:pt idx="541">
                  <c:v>44344</c:v>
                </c:pt>
                <c:pt idx="542">
                  <c:v>44351</c:v>
                </c:pt>
                <c:pt idx="543">
                  <c:v>44358</c:v>
                </c:pt>
                <c:pt idx="544">
                  <c:v>44365</c:v>
                </c:pt>
                <c:pt idx="545">
                  <c:v>44372</c:v>
                </c:pt>
                <c:pt idx="546">
                  <c:v>44379</c:v>
                </c:pt>
                <c:pt idx="547">
                  <c:v>44386</c:v>
                </c:pt>
                <c:pt idx="548">
                  <c:v>44393</c:v>
                </c:pt>
                <c:pt idx="549">
                  <c:v>44400</c:v>
                </c:pt>
                <c:pt idx="550">
                  <c:v>44407</c:v>
                </c:pt>
                <c:pt idx="551">
                  <c:v>44414</c:v>
                </c:pt>
                <c:pt idx="552">
                  <c:v>44421</c:v>
                </c:pt>
                <c:pt idx="553">
                  <c:v>44428</c:v>
                </c:pt>
                <c:pt idx="554">
                  <c:v>44435</c:v>
                </c:pt>
                <c:pt idx="555">
                  <c:v>44442</c:v>
                </c:pt>
                <c:pt idx="556">
                  <c:v>44449</c:v>
                </c:pt>
                <c:pt idx="557">
                  <c:v>44456</c:v>
                </c:pt>
                <c:pt idx="558">
                  <c:v>44463</c:v>
                </c:pt>
                <c:pt idx="559">
                  <c:v>44470</c:v>
                </c:pt>
                <c:pt idx="560">
                  <c:v>44477</c:v>
                </c:pt>
                <c:pt idx="561">
                  <c:v>44484</c:v>
                </c:pt>
                <c:pt idx="562">
                  <c:v>44491</c:v>
                </c:pt>
                <c:pt idx="563">
                  <c:v>44498</c:v>
                </c:pt>
                <c:pt idx="564">
                  <c:v>44505</c:v>
                </c:pt>
                <c:pt idx="565">
                  <c:v>44512</c:v>
                </c:pt>
                <c:pt idx="566">
                  <c:v>44519</c:v>
                </c:pt>
                <c:pt idx="567">
                  <c:v>44526</c:v>
                </c:pt>
                <c:pt idx="568">
                  <c:v>44533</c:v>
                </c:pt>
                <c:pt idx="569">
                  <c:v>44540</c:v>
                </c:pt>
                <c:pt idx="570">
                  <c:v>44547</c:v>
                </c:pt>
                <c:pt idx="571">
                  <c:v>44554</c:v>
                </c:pt>
                <c:pt idx="572">
                  <c:v>44561</c:v>
                </c:pt>
                <c:pt idx="573">
                  <c:v>44568</c:v>
                </c:pt>
                <c:pt idx="574">
                  <c:v>44575</c:v>
                </c:pt>
                <c:pt idx="575">
                  <c:v>44582</c:v>
                </c:pt>
                <c:pt idx="576">
                  <c:v>44589</c:v>
                </c:pt>
                <c:pt idx="577">
                  <c:v>44596</c:v>
                </c:pt>
                <c:pt idx="578">
                  <c:v>44603</c:v>
                </c:pt>
                <c:pt idx="579">
                  <c:v>44610</c:v>
                </c:pt>
                <c:pt idx="580">
                  <c:v>44617</c:v>
                </c:pt>
                <c:pt idx="581">
                  <c:v>44624</c:v>
                </c:pt>
                <c:pt idx="582">
                  <c:v>44631</c:v>
                </c:pt>
                <c:pt idx="583">
                  <c:v>44638</c:v>
                </c:pt>
                <c:pt idx="584">
                  <c:v>44645</c:v>
                </c:pt>
                <c:pt idx="585">
                  <c:v>44652</c:v>
                </c:pt>
                <c:pt idx="586">
                  <c:v>44659</c:v>
                </c:pt>
                <c:pt idx="587">
                  <c:v>44666</c:v>
                </c:pt>
                <c:pt idx="588">
                  <c:v>44673</c:v>
                </c:pt>
                <c:pt idx="589">
                  <c:v>44680</c:v>
                </c:pt>
                <c:pt idx="590">
                  <c:v>44687</c:v>
                </c:pt>
                <c:pt idx="591">
                  <c:v>44694</c:v>
                </c:pt>
                <c:pt idx="592">
                  <c:v>44701</c:v>
                </c:pt>
                <c:pt idx="593">
                  <c:v>44708</c:v>
                </c:pt>
                <c:pt idx="594">
                  <c:v>44715</c:v>
                </c:pt>
                <c:pt idx="595">
                  <c:v>44722</c:v>
                </c:pt>
                <c:pt idx="596">
                  <c:v>44729</c:v>
                </c:pt>
                <c:pt idx="597">
                  <c:v>44736</c:v>
                </c:pt>
                <c:pt idx="598">
                  <c:v>44743</c:v>
                </c:pt>
                <c:pt idx="599">
                  <c:v>44750</c:v>
                </c:pt>
                <c:pt idx="600">
                  <c:v>44757</c:v>
                </c:pt>
                <c:pt idx="601">
                  <c:v>44764</c:v>
                </c:pt>
                <c:pt idx="602">
                  <c:v>44771</c:v>
                </c:pt>
                <c:pt idx="603">
                  <c:v>44778</c:v>
                </c:pt>
                <c:pt idx="604">
                  <c:v>44785</c:v>
                </c:pt>
                <c:pt idx="605">
                  <c:v>44792</c:v>
                </c:pt>
                <c:pt idx="606">
                  <c:v>44799</c:v>
                </c:pt>
                <c:pt idx="607">
                  <c:v>44806</c:v>
                </c:pt>
                <c:pt idx="608">
                  <c:v>44813</c:v>
                </c:pt>
                <c:pt idx="609">
                  <c:v>44820</c:v>
                </c:pt>
                <c:pt idx="610">
                  <c:v>44827</c:v>
                </c:pt>
                <c:pt idx="611">
                  <c:v>44834</c:v>
                </c:pt>
                <c:pt idx="612">
                  <c:v>44841</c:v>
                </c:pt>
              </c:numCache>
            </c:numRef>
          </c:cat>
          <c:val>
            <c:numRef>
              <c:f>Sheet1!$B$7:$B$619</c:f>
              <c:numCache>
                <c:formatCode>0.00</c:formatCode>
                <c:ptCount val="613"/>
                <c:pt idx="0">
                  <c:v>188.69999694824219</c:v>
                </c:pt>
                <c:pt idx="1">
                  <c:v>175.80000305175781</c:v>
                </c:pt>
                <c:pt idx="2">
                  <c:v>189.10000610351563</c:v>
                </c:pt>
                <c:pt idx="3">
                  <c:v>188.5</c:v>
                </c:pt>
                <c:pt idx="4">
                  <c:v>180</c:v>
                </c:pt>
                <c:pt idx="5">
                  <c:v>178.30000305175781</c:v>
                </c:pt>
                <c:pt idx="6">
                  <c:v>165.89999389648438</c:v>
                </c:pt>
                <c:pt idx="7">
                  <c:v>194.39999389648438</c:v>
                </c:pt>
                <c:pt idx="8">
                  <c:v>189</c:v>
                </c:pt>
                <c:pt idx="9">
                  <c:v>190.10000610351563</c:v>
                </c:pt>
                <c:pt idx="10">
                  <c:v>189.80000305175781</c:v>
                </c:pt>
                <c:pt idx="11">
                  <c:v>200.89999389648438</c:v>
                </c:pt>
                <c:pt idx="12">
                  <c:v>194.30000305175781</c:v>
                </c:pt>
                <c:pt idx="13">
                  <c:v>211.80000305175781</c:v>
                </c:pt>
                <c:pt idx="14">
                  <c:v>187.60000610351563</c:v>
                </c:pt>
                <c:pt idx="15">
                  <c:v>187.5</c:v>
                </c:pt>
                <c:pt idx="16">
                  <c:v>200.69999694824219</c:v>
                </c:pt>
                <c:pt idx="17">
                  <c:v>197.30000305175781</c:v>
                </c:pt>
                <c:pt idx="18">
                  <c:v>198</c:v>
                </c:pt>
                <c:pt idx="19">
                  <c:v>196.10000610351563</c:v>
                </c:pt>
                <c:pt idx="20">
                  <c:v>190.39999389648438</c:v>
                </c:pt>
                <c:pt idx="21">
                  <c:v>199.80000305175781</c:v>
                </c:pt>
                <c:pt idx="22">
                  <c:v>194.10000610351563</c:v>
                </c:pt>
                <c:pt idx="23">
                  <c:v>193.69999694824219</c:v>
                </c:pt>
                <c:pt idx="24">
                  <c:v>204.5</c:v>
                </c:pt>
                <c:pt idx="25">
                  <c:v>203.10000610351563</c:v>
                </c:pt>
                <c:pt idx="26">
                  <c:v>202.80000305175781</c:v>
                </c:pt>
                <c:pt idx="27">
                  <c:v>193.19999694824219</c:v>
                </c:pt>
                <c:pt idx="28">
                  <c:v>209.89999389648438</c:v>
                </c:pt>
                <c:pt idx="29">
                  <c:v>209.39999389648438</c:v>
                </c:pt>
                <c:pt idx="30">
                  <c:v>198.19999694824219</c:v>
                </c:pt>
                <c:pt idx="31">
                  <c:v>176</c:v>
                </c:pt>
                <c:pt idx="32">
                  <c:v>177.89999389648438</c:v>
                </c:pt>
                <c:pt idx="33">
                  <c:v>177.5</c:v>
                </c:pt>
                <c:pt idx="34">
                  <c:v>180.69999694824219</c:v>
                </c:pt>
                <c:pt idx="35">
                  <c:v>172.19999694824219</c:v>
                </c:pt>
                <c:pt idx="36">
                  <c:v>176.60000610351563</c:v>
                </c:pt>
                <c:pt idx="37">
                  <c:v>175.19999694824219</c:v>
                </c:pt>
                <c:pt idx="38">
                  <c:v>177.05999755859375</c:v>
                </c:pt>
                <c:pt idx="39">
                  <c:v>161.39999389648438</c:v>
                </c:pt>
                <c:pt idx="40">
                  <c:v>171.69999694824219</c:v>
                </c:pt>
                <c:pt idx="41">
                  <c:v>174.77999877929688</c:v>
                </c:pt>
                <c:pt idx="42">
                  <c:v>183.1199951171875</c:v>
                </c:pt>
                <c:pt idx="43">
                  <c:v>178.94999694824219</c:v>
                </c:pt>
                <c:pt idx="44">
                  <c:v>193.57000732421875</c:v>
                </c:pt>
                <c:pt idx="45">
                  <c:v>192.07000732421875</c:v>
                </c:pt>
                <c:pt idx="46">
                  <c:v>208.03999328613281</c:v>
                </c:pt>
                <c:pt idx="47">
                  <c:v>190.91999816894531</c:v>
                </c:pt>
                <c:pt idx="48">
                  <c:v>181.60000610351563</c:v>
                </c:pt>
                <c:pt idx="49">
                  <c:v>181.3800048828125</c:v>
                </c:pt>
                <c:pt idx="50">
                  <c:v>163.88999938964844</c:v>
                </c:pt>
                <c:pt idx="51">
                  <c:v>177.11000061035156</c:v>
                </c:pt>
                <c:pt idx="52">
                  <c:v>195.3800048828125</c:v>
                </c:pt>
                <c:pt idx="53">
                  <c:v>184.80000305175781</c:v>
                </c:pt>
                <c:pt idx="54">
                  <c:v>181.69999694824219</c:v>
                </c:pt>
                <c:pt idx="55">
                  <c:v>181.89999389648438</c:v>
                </c:pt>
                <c:pt idx="56">
                  <c:v>166.60000610351563</c:v>
                </c:pt>
                <c:pt idx="57">
                  <c:v>161.80000305175781</c:v>
                </c:pt>
                <c:pt idx="58">
                  <c:v>175.10000610351563</c:v>
                </c:pt>
                <c:pt idx="59">
                  <c:v>178.69999694824219</c:v>
                </c:pt>
                <c:pt idx="60">
                  <c:v>186.5</c:v>
                </c:pt>
                <c:pt idx="61">
                  <c:v>184.60000610351563</c:v>
                </c:pt>
                <c:pt idx="62">
                  <c:v>190.60000610351563</c:v>
                </c:pt>
                <c:pt idx="63">
                  <c:v>204.39999389648438</c:v>
                </c:pt>
                <c:pt idx="64">
                  <c:v>203.30000305175781</c:v>
                </c:pt>
                <c:pt idx="65">
                  <c:v>180.5</c:v>
                </c:pt>
                <c:pt idx="66">
                  <c:v>185.39999389648438</c:v>
                </c:pt>
                <c:pt idx="67">
                  <c:v>190.69999694824219</c:v>
                </c:pt>
                <c:pt idx="68">
                  <c:v>197.10000610351563</c:v>
                </c:pt>
                <c:pt idx="69">
                  <c:v>192.39999389648438</c:v>
                </c:pt>
                <c:pt idx="70">
                  <c:v>186.69999694824219</c:v>
                </c:pt>
                <c:pt idx="71">
                  <c:v>185.60000610351563</c:v>
                </c:pt>
                <c:pt idx="72">
                  <c:v>182.19999694824219</c:v>
                </c:pt>
                <c:pt idx="73">
                  <c:v>205.60000610351563</c:v>
                </c:pt>
                <c:pt idx="74">
                  <c:v>188.10000610351563</c:v>
                </c:pt>
                <c:pt idx="75">
                  <c:v>185.39999389648438</c:v>
                </c:pt>
                <c:pt idx="76">
                  <c:v>186.5</c:v>
                </c:pt>
                <c:pt idx="77">
                  <c:v>192.60000610351563</c:v>
                </c:pt>
                <c:pt idx="78">
                  <c:v>192.39999389648438</c:v>
                </c:pt>
                <c:pt idx="79">
                  <c:v>186.19999694824219</c:v>
                </c:pt>
                <c:pt idx="80">
                  <c:v>182</c:v>
                </c:pt>
                <c:pt idx="81">
                  <c:v>179.5</c:v>
                </c:pt>
                <c:pt idx="82">
                  <c:v>175.89999389648438</c:v>
                </c:pt>
                <c:pt idx="83">
                  <c:v>177.39999389648438</c:v>
                </c:pt>
                <c:pt idx="84">
                  <c:v>179.89999389648438</c:v>
                </c:pt>
                <c:pt idx="85">
                  <c:v>178.60000610351563</c:v>
                </c:pt>
                <c:pt idx="86">
                  <c:v>193</c:v>
                </c:pt>
                <c:pt idx="87">
                  <c:v>185.69999694824219</c:v>
                </c:pt>
                <c:pt idx="88">
                  <c:v>187</c:v>
                </c:pt>
                <c:pt idx="89">
                  <c:v>194.19999694824219</c:v>
                </c:pt>
                <c:pt idx="90">
                  <c:v>199.19999694824219</c:v>
                </c:pt>
                <c:pt idx="91">
                  <c:v>200.89999389648438</c:v>
                </c:pt>
                <c:pt idx="92">
                  <c:v>184.19999694824219</c:v>
                </c:pt>
                <c:pt idx="93">
                  <c:v>185.19999694824219</c:v>
                </c:pt>
                <c:pt idx="94">
                  <c:v>176.39999389648438</c:v>
                </c:pt>
                <c:pt idx="95">
                  <c:v>195.80000305175781</c:v>
                </c:pt>
                <c:pt idx="96">
                  <c:v>201</c:v>
                </c:pt>
                <c:pt idx="97">
                  <c:v>206.30000305175781</c:v>
                </c:pt>
                <c:pt idx="98">
                  <c:v>206.5</c:v>
                </c:pt>
                <c:pt idx="99">
                  <c:v>208</c:v>
                </c:pt>
                <c:pt idx="100">
                  <c:v>198</c:v>
                </c:pt>
                <c:pt idx="101">
                  <c:v>189.39999389648438</c:v>
                </c:pt>
                <c:pt idx="102">
                  <c:v>169.5</c:v>
                </c:pt>
                <c:pt idx="103">
                  <c:v>185.69999694824219</c:v>
                </c:pt>
                <c:pt idx="104">
                  <c:v>209.60000610351563</c:v>
                </c:pt>
                <c:pt idx="105">
                  <c:v>214.89999389648438</c:v>
                </c:pt>
                <c:pt idx="106">
                  <c:v>211.10000610351563</c:v>
                </c:pt>
                <c:pt idx="107">
                  <c:v>215.80000305175781</c:v>
                </c:pt>
                <c:pt idx="108">
                  <c:v>195.39999389648438</c:v>
                </c:pt>
                <c:pt idx="109">
                  <c:v>192.10000610351563</c:v>
                </c:pt>
                <c:pt idx="110">
                  <c:v>182.19999694824219</c:v>
                </c:pt>
                <c:pt idx="111">
                  <c:v>209.60000610351563</c:v>
                </c:pt>
                <c:pt idx="112">
                  <c:v>204.30000305175781</c:v>
                </c:pt>
                <c:pt idx="113">
                  <c:v>196.39999389648438</c:v>
                </c:pt>
                <c:pt idx="114">
                  <c:v>209.5</c:v>
                </c:pt>
                <c:pt idx="115">
                  <c:v>212.39999389648438</c:v>
                </c:pt>
                <c:pt idx="116">
                  <c:v>209.69999694824219</c:v>
                </c:pt>
                <c:pt idx="117">
                  <c:v>217.80000305175781</c:v>
                </c:pt>
                <c:pt idx="118">
                  <c:v>218.5</c:v>
                </c:pt>
                <c:pt idx="119">
                  <c:v>215.5</c:v>
                </c:pt>
                <c:pt idx="120">
                  <c:v>220.60000610351563</c:v>
                </c:pt>
                <c:pt idx="121">
                  <c:v>211.60000610351563</c:v>
                </c:pt>
                <c:pt idx="122">
                  <c:v>205.30000305175781</c:v>
                </c:pt>
                <c:pt idx="123">
                  <c:v>210.60000610351563</c:v>
                </c:pt>
                <c:pt idx="124">
                  <c:v>207.30000305175781</c:v>
                </c:pt>
                <c:pt idx="125">
                  <c:v>217</c:v>
                </c:pt>
                <c:pt idx="126">
                  <c:v>210.39999389648438</c:v>
                </c:pt>
                <c:pt idx="127">
                  <c:v>214.80000305175781</c:v>
                </c:pt>
                <c:pt idx="128">
                  <c:v>208.19999694824219</c:v>
                </c:pt>
                <c:pt idx="129">
                  <c:v>201.69999694824219</c:v>
                </c:pt>
                <c:pt idx="130">
                  <c:v>202.69999694824219</c:v>
                </c:pt>
                <c:pt idx="131">
                  <c:v>198.5</c:v>
                </c:pt>
                <c:pt idx="132">
                  <c:v>191.69999694824219</c:v>
                </c:pt>
                <c:pt idx="133">
                  <c:v>193.10000610351563</c:v>
                </c:pt>
                <c:pt idx="134">
                  <c:v>182.69999694824219</c:v>
                </c:pt>
                <c:pt idx="135">
                  <c:v>184.89999389648438</c:v>
                </c:pt>
                <c:pt idx="136">
                  <c:v>189.39999389648438</c:v>
                </c:pt>
                <c:pt idx="137">
                  <c:v>188.60000610351563</c:v>
                </c:pt>
                <c:pt idx="138">
                  <c:v>183.60000610351563</c:v>
                </c:pt>
                <c:pt idx="139">
                  <c:v>188.10000610351563</c:v>
                </c:pt>
                <c:pt idx="140">
                  <c:v>200.60000610351563</c:v>
                </c:pt>
                <c:pt idx="141">
                  <c:v>189.39999389648438</c:v>
                </c:pt>
                <c:pt idx="142">
                  <c:v>188.10000610351563</c:v>
                </c:pt>
                <c:pt idx="143">
                  <c:v>179</c:v>
                </c:pt>
                <c:pt idx="144">
                  <c:v>180.30000305175781</c:v>
                </c:pt>
                <c:pt idx="145">
                  <c:v>184.5</c:v>
                </c:pt>
                <c:pt idx="146">
                  <c:v>183.19999694824219</c:v>
                </c:pt>
                <c:pt idx="147">
                  <c:v>182.19999694824219</c:v>
                </c:pt>
                <c:pt idx="148">
                  <c:v>192.8</c:v>
                </c:pt>
                <c:pt idx="149">
                  <c:v>192.4</c:v>
                </c:pt>
                <c:pt idx="150">
                  <c:v>184.5</c:v>
                </c:pt>
                <c:pt idx="151">
                  <c:v>186.1</c:v>
                </c:pt>
                <c:pt idx="152">
                  <c:v>174.7</c:v>
                </c:pt>
                <c:pt idx="153">
                  <c:v>168.6</c:v>
                </c:pt>
                <c:pt idx="154">
                  <c:v>172.7</c:v>
                </c:pt>
                <c:pt idx="155">
                  <c:v>171.9</c:v>
                </c:pt>
                <c:pt idx="156">
                  <c:v>191.7</c:v>
                </c:pt>
                <c:pt idx="157">
                  <c:v>184.8</c:v>
                </c:pt>
                <c:pt idx="158">
                  <c:v>187.6</c:v>
                </c:pt>
                <c:pt idx="159">
                  <c:v>180.5</c:v>
                </c:pt>
                <c:pt idx="160">
                  <c:v>171.5</c:v>
                </c:pt>
                <c:pt idx="161">
                  <c:v>160.69999999999999</c:v>
                </c:pt>
                <c:pt idx="162">
                  <c:v>155</c:v>
                </c:pt>
                <c:pt idx="163">
                  <c:v>169.6</c:v>
                </c:pt>
                <c:pt idx="164">
                  <c:v>168.8</c:v>
                </c:pt>
                <c:pt idx="165">
                  <c:v>169.2</c:v>
                </c:pt>
                <c:pt idx="166">
                  <c:v>174</c:v>
                </c:pt>
                <c:pt idx="167">
                  <c:v>175.6</c:v>
                </c:pt>
                <c:pt idx="168">
                  <c:v>180.3</c:v>
                </c:pt>
                <c:pt idx="169">
                  <c:v>182.7</c:v>
                </c:pt>
                <c:pt idx="170">
                  <c:v>178</c:v>
                </c:pt>
                <c:pt idx="171">
                  <c:v>170.1</c:v>
                </c:pt>
                <c:pt idx="172">
                  <c:v>185.2</c:v>
                </c:pt>
                <c:pt idx="173">
                  <c:v>185.1</c:v>
                </c:pt>
                <c:pt idx="174">
                  <c:v>180</c:v>
                </c:pt>
                <c:pt idx="175">
                  <c:v>178.1</c:v>
                </c:pt>
                <c:pt idx="176">
                  <c:v>171.6</c:v>
                </c:pt>
                <c:pt idx="177">
                  <c:v>187.5</c:v>
                </c:pt>
                <c:pt idx="178">
                  <c:v>178.6</c:v>
                </c:pt>
                <c:pt idx="179">
                  <c:v>176.4</c:v>
                </c:pt>
                <c:pt idx="180">
                  <c:v>175.2</c:v>
                </c:pt>
                <c:pt idx="181">
                  <c:v>181.7</c:v>
                </c:pt>
                <c:pt idx="182">
                  <c:v>167.8</c:v>
                </c:pt>
                <c:pt idx="183">
                  <c:v>168.3</c:v>
                </c:pt>
                <c:pt idx="184">
                  <c:v>168.7</c:v>
                </c:pt>
                <c:pt idx="185">
                  <c:v>166.5</c:v>
                </c:pt>
                <c:pt idx="186">
                  <c:v>164.8</c:v>
                </c:pt>
                <c:pt idx="187">
                  <c:v>164.1</c:v>
                </c:pt>
                <c:pt idx="188">
                  <c:v>168.4</c:v>
                </c:pt>
                <c:pt idx="189">
                  <c:v>165.8</c:v>
                </c:pt>
                <c:pt idx="190">
                  <c:v>161.5</c:v>
                </c:pt>
                <c:pt idx="191">
                  <c:v>169.3</c:v>
                </c:pt>
                <c:pt idx="192">
                  <c:v>168.8</c:v>
                </c:pt>
                <c:pt idx="193">
                  <c:v>168.8</c:v>
                </c:pt>
                <c:pt idx="194">
                  <c:v>172.9</c:v>
                </c:pt>
                <c:pt idx="195">
                  <c:v>171.7</c:v>
                </c:pt>
                <c:pt idx="196">
                  <c:v>163.4</c:v>
                </c:pt>
                <c:pt idx="197">
                  <c:v>155.19999999999999</c:v>
                </c:pt>
                <c:pt idx="198">
                  <c:v>159.19999999999999</c:v>
                </c:pt>
                <c:pt idx="199">
                  <c:v>160.9</c:v>
                </c:pt>
                <c:pt idx="200">
                  <c:v>179.8</c:v>
                </c:pt>
                <c:pt idx="201">
                  <c:v>171.2</c:v>
                </c:pt>
                <c:pt idx="202">
                  <c:v>175.5</c:v>
                </c:pt>
                <c:pt idx="203">
                  <c:v>177.7</c:v>
                </c:pt>
                <c:pt idx="204">
                  <c:v>165.5</c:v>
                </c:pt>
                <c:pt idx="205">
                  <c:v>167.7</c:v>
                </c:pt>
                <c:pt idx="206">
                  <c:v>152.4</c:v>
                </c:pt>
                <c:pt idx="207">
                  <c:v>159.19999999999999</c:v>
                </c:pt>
                <c:pt idx="208">
                  <c:v>192.9</c:v>
                </c:pt>
                <c:pt idx="209">
                  <c:v>191.7</c:v>
                </c:pt>
                <c:pt idx="210">
                  <c:v>191.6</c:v>
                </c:pt>
                <c:pt idx="211">
                  <c:v>187.2</c:v>
                </c:pt>
                <c:pt idx="212">
                  <c:v>175.1</c:v>
                </c:pt>
                <c:pt idx="213">
                  <c:v>162.69999999999999</c:v>
                </c:pt>
                <c:pt idx="214">
                  <c:v>170.2</c:v>
                </c:pt>
                <c:pt idx="215">
                  <c:v>169.8</c:v>
                </c:pt>
                <c:pt idx="216">
                  <c:v>173</c:v>
                </c:pt>
                <c:pt idx="217">
                  <c:v>170.4</c:v>
                </c:pt>
                <c:pt idx="218">
                  <c:v>178.7</c:v>
                </c:pt>
                <c:pt idx="219">
                  <c:v>188.9</c:v>
                </c:pt>
                <c:pt idx="220">
                  <c:v>201.8</c:v>
                </c:pt>
                <c:pt idx="221">
                  <c:v>195.6</c:v>
                </c:pt>
                <c:pt idx="222">
                  <c:v>205.4</c:v>
                </c:pt>
                <c:pt idx="223">
                  <c:v>205.4</c:v>
                </c:pt>
                <c:pt idx="224">
                  <c:v>207.1</c:v>
                </c:pt>
                <c:pt idx="225">
                  <c:v>206.7</c:v>
                </c:pt>
                <c:pt idx="226">
                  <c:v>199.1</c:v>
                </c:pt>
                <c:pt idx="227">
                  <c:v>201.5</c:v>
                </c:pt>
                <c:pt idx="228">
                  <c:v>195.4</c:v>
                </c:pt>
                <c:pt idx="229">
                  <c:v>214.3</c:v>
                </c:pt>
                <c:pt idx="230">
                  <c:v>205.4</c:v>
                </c:pt>
                <c:pt idx="231">
                  <c:v>207.8</c:v>
                </c:pt>
                <c:pt idx="232">
                  <c:v>199.2</c:v>
                </c:pt>
                <c:pt idx="233">
                  <c:v>212.4</c:v>
                </c:pt>
                <c:pt idx="234">
                  <c:v>196.4</c:v>
                </c:pt>
                <c:pt idx="235">
                  <c:v>198.3</c:v>
                </c:pt>
                <c:pt idx="236">
                  <c:v>198.1</c:v>
                </c:pt>
                <c:pt idx="237">
                  <c:v>204.6</c:v>
                </c:pt>
                <c:pt idx="238">
                  <c:v>197.4</c:v>
                </c:pt>
                <c:pt idx="239">
                  <c:v>195.3</c:v>
                </c:pt>
                <c:pt idx="240">
                  <c:v>198.7</c:v>
                </c:pt>
                <c:pt idx="241">
                  <c:v>206.9</c:v>
                </c:pt>
                <c:pt idx="242">
                  <c:v>205</c:v>
                </c:pt>
                <c:pt idx="243">
                  <c:v>196.3</c:v>
                </c:pt>
                <c:pt idx="244">
                  <c:v>214.2</c:v>
                </c:pt>
                <c:pt idx="245">
                  <c:v>202.1</c:v>
                </c:pt>
                <c:pt idx="246">
                  <c:v>257.39999999999998</c:v>
                </c:pt>
                <c:pt idx="247">
                  <c:v>169.6</c:v>
                </c:pt>
                <c:pt idx="248">
                  <c:v>197.4</c:v>
                </c:pt>
                <c:pt idx="249">
                  <c:v>191.2</c:v>
                </c:pt>
                <c:pt idx="250">
                  <c:v>190</c:v>
                </c:pt>
                <c:pt idx="251">
                  <c:v>190.1</c:v>
                </c:pt>
                <c:pt idx="252">
                  <c:v>212.8</c:v>
                </c:pt>
                <c:pt idx="253">
                  <c:v>211.7</c:v>
                </c:pt>
                <c:pt idx="254">
                  <c:v>228.1</c:v>
                </c:pt>
                <c:pt idx="255">
                  <c:v>228.2</c:v>
                </c:pt>
                <c:pt idx="256">
                  <c:v>221.7</c:v>
                </c:pt>
                <c:pt idx="257">
                  <c:v>230.8</c:v>
                </c:pt>
                <c:pt idx="258">
                  <c:v>220.8</c:v>
                </c:pt>
                <c:pt idx="259">
                  <c:v>196.2</c:v>
                </c:pt>
                <c:pt idx="260">
                  <c:v>231.1</c:v>
                </c:pt>
                <c:pt idx="261">
                  <c:v>227.3</c:v>
                </c:pt>
                <c:pt idx="262">
                  <c:v>237.8</c:v>
                </c:pt>
                <c:pt idx="263">
                  <c:v>221.1</c:v>
                </c:pt>
                <c:pt idx="264">
                  <c:v>221.6</c:v>
                </c:pt>
                <c:pt idx="265">
                  <c:v>213.3</c:v>
                </c:pt>
                <c:pt idx="266">
                  <c:v>217.9</c:v>
                </c:pt>
                <c:pt idx="267">
                  <c:v>216.7</c:v>
                </c:pt>
                <c:pt idx="268">
                  <c:v>225.7</c:v>
                </c:pt>
                <c:pt idx="269">
                  <c:v>226.3</c:v>
                </c:pt>
                <c:pt idx="270">
                  <c:v>224</c:v>
                </c:pt>
                <c:pt idx="271">
                  <c:v>228.6</c:v>
                </c:pt>
                <c:pt idx="272">
                  <c:v>223.1</c:v>
                </c:pt>
                <c:pt idx="273">
                  <c:v>241.9</c:v>
                </c:pt>
                <c:pt idx="274">
                  <c:v>240.8</c:v>
                </c:pt>
                <c:pt idx="275">
                  <c:v>235</c:v>
                </c:pt>
                <c:pt idx="276">
                  <c:v>234.7</c:v>
                </c:pt>
                <c:pt idx="277">
                  <c:v>235.6</c:v>
                </c:pt>
                <c:pt idx="278">
                  <c:v>224.1</c:v>
                </c:pt>
                <c:pt idx="279">
                  <c:v>234.9</c:v>
                </c:pt>
                <c:pt idx="280">
                  <c:v>223.8</c:v>
                </c:pt>
                <c:pt idx="281">
                  <c:v>249.9</c:v>
                </c:pt>
                <c:pt idx="282">
                  <c:v>237.6</c:v>
                </c:pt>
                <c:pt idx="283">
                  <c:v>231.9</c:v>
                </c:pt>
                <c:pt idx="284">
                  <c:v>224.9</c:v>
                </c:pt>
                <c:pt idx="285">
                  <c:v>234.6</c:v>
                </c:pt>
                <c:pt idx="286">
                  <c:v>234.7</c:v>
                </c:pt>
                <c:pt idx="287">
                  <c:v>229.9</c:v>
                </c:pt>
                <c:pt idx="288">
                  <c:v>222.2</c:v>
                </c:pt>
                <c:pt idx="289">
                  <c:v>216.9</c:v>
                </c:pt>
                <c:pt idx="290">
                  <c:v>222.6</c:v>
                </c:pt>
                <c:pt idx="291">
                  <c:v>214</c:v>
                </c:pt>
                <c:pt idx="292">
                  <c:v>213.4</c:v>
                </c:pt>
                <c:pt idx="293">
                  <c:v>216.1</c:v>
                </c:pt>
                <c:pt idx="294">
                  <c:v>218.6</c:v>
                </c:pt>
                <c:pt idx="295">
                  <c:v>237.3</c:v>
                </c:pt>
                <c:pt idx="296">
                  <c:v>221.1</c:v>
                </c:pt>
                <c:pt idx="297">
                  <c:v>222.8</c:v>
                </c:pt>
                <c:pt idx="298">
                  <c:v>222.5</c:v>
                </c:pt>
                <c:pt idx="299">
                  <c:v>216.7</c:v>
                </c:pt>
                <c:pt idx="300">
                  <c:v>223.1</c:v>
                </c:pt>
                <c:pt idx="301">
                  <c:v>207.8</c:v>
                </c:pt>
                <c:pt idx="302">
                  <c:v>207</c:v>
                </c:pt>
                <c:pt idx="303">
                  <c:v>210</c:v>
                </c:pt>
                <c:pt idx="304">
                  <c:v>197</c:v>
                </c:pt>
                <c:pt idx="305">
                  <c:v>234.1</c:v>
                </c:pt>
                <c:pt idx="306">
                  <c:v>233.6</c:v>
                </c:pt>
                <c:pt idx="307">
                  <c:v>234.5</c:v>
                </c:pt>
                <c:pt idx="308">
                  <c:v>226.7</c:v>
                </c:pt>
                <c:pt idx="309">
                  <c:v>232.9</c:v>
                </c:pt>
                <c:pt idx="310">
                  <c:v>231.3</c:v>
                </c:pt>
                <c:pt idx="311">
                  <c:v>228</c:v>
                </c:pt>
                <c:pt idx="312">
                  <c:v>241.9</c:v>
                </c:pt>
                <c:pt idx="313">
                  <c:v>229.4</c:v>
                </c:pt>
                <c:pt idx="314">
                  <c:v>243.2</c:v>
                </c:pt>
                <c:pt idx="315">
                  <c:v>229.6</c:v>
                </c:pt>
                <c:pt idx="316">
                  <c:v>233.7</c:v>
                </c:pt>
                <c:pt idx="317">
                  <c:v>223.1</c:v>
                </c:pt>
                <c:pt idx="318">
                  <c:v>216.9</c:v>
                </c:pt>
                <c:pt idx="319">
                  <c:v>231</c:v>
                </c:pt>
                <c:pt idx="320">
                  <c:v>235</c:v>
                </c:pt>
                <c:pt idx="321">
                  <c:v>240.3</c:v>
                </c:pt>
                <c:pt idx="322">
                  <c:v>235.3</c:v>
                </c:pt>
                <c:pt idx="323">
                  <c:v>238.1</c:v>
                </c:pt>
                <c:pt idx="324">
                  <c:v>239.8</c:v>
                </c:pt>
                <c:pt idx="325">
                  <c:v>246.7</c:v>
                </c:pt>
                <c:pt idx="326">
                  <c:v>238.3</c:v>
                </c:pt>
                <c:pt idx="327">
                  <c:v>236</c:v>
                </c:pt>
                <c:pt idx="328">
                  <c:v>246</c:v>
                </c:pt>
                <c:pt idx="329">
                  <c:v>250.3</c:v>
                </c:pt>
                <c:pt idx="330">
                  <c:v>243.6</c:v>
                </c:pt>
                <c:pt idx="331">
                  <c:v>241.6</c:v>
                </c:pt>
                <c:pt idx="332">
                  <c:v>238.1</c:v>
                </c:pt>
                <c:pt idx="333">
                  <c:v>261.89999999999998</c:v>
                </c:pt>
                <c:pt idx="334">
                  <c:v>254.6</c:v>
                </c:pt>
                <c:pt idx="335">
                  <c:v>252.1</c:v>
                </c:pt>
                <c:pt idx="336">
                  <c:v>241.7</c:v>
                </c:pt>
                <c:pt idx="337">
                  <c:v>249.1</c:v>
                </c:pt>
                <c:pt idx="338">
                  <c:v>242.8</c:v>
                </c:pt>
                <c:pt idx="339">
                  <c:v>245.5</c:v>
                </c:pt>
                <c:pt idx="340">
                  <c:v>240.1</c:v>
                </c:pt>
                <c:pt idx="341">
                  <c:v>235.4</c:v>
                </c:pt>
                <c:pt idx="342">
                  <c:v>237.3</c:v>
                </c:pt>
                <c:pt idx="343">
                  <c:v>233.8</c:v>
                </c:pt>
                <c:pt idx="344">
                  <c:v>230.4</c:v>
                </c:pt>
                <c:pt idx="345">
                  <c:v>224.1</c:v>
                </c:pt>
                <c:pt idx="346">
                  <c:v>227.3</c:v>
                </c:pt>
                <c:pt idx="347">
                  <c:v>252</c:v>
                </c:pt>
                <c:pt idx="348">
                  <c:v>224.7</c:v>
                </c:pt>
                <c:pt idx="349">
                  <c:v>231</c:v>
                </c:pt>
                <c:pt idx="350">
                  <c:v>233.4</c:v>
                </c:pt>
                <c:pt idx="351">
                  <c:v>233.2</c:v>
                </c:pt>
                <c:pt idx="352">
                  <c:v>242.9</c:v>
                </c:pt>
                <c:pt idx="353">
                  <c:v>228</c:v>
                </c:pt>
                <c:pt idx="354">
                  <c:v>226.1</c:v>
                </c:pt>
                <c:pt idx="355">
                  <c:v>227.2</c:v>
                </c:pt>
                <c:pt idx="356">
                  <c:v>228.2</c:v>
                </c:pt>
                <c:pt idx="357">
                  <c:v>240.4</c:v>
                </c:pt>
                <c:pt idx="358">
                  <c:v>244.7</c:v>
                </c:pt>
                <c:pt idx="359">
                  <c:v>250.6</c:v>
                </c:pt>
                <c:pt idx="360">
                  <c:v>247.9</c:v>
                </c:pt>
                <c:pt idx="361">
                  <c:v>234.3</c:v>
                </c:pt>
                <c:pt idx="362">
                  <c:v>237.2</c:v>
                </c:pt>
                <c:pt idx="363">
                  <c:v>231.1</c:v>
                </c:pt>
                <c:pt idx="364">
                  <c:v>242.7</c:v>
                </c:pt>
                <c:pt idx="365">
                  <c:v>249.2</c:v>
                </c:pt>
                <c:pt idx="366">
                  <c:v>264.39999999999998</c:v>
                </c:pt>
                <c:pt idx="367">
                  <c:v>255.5</c:v>
                </c:pt>
                <c:pt idx="368">
                  <c:v>255.4</c:v>
                </c:pt>
                <c:pt idx="369">
                  <c:v>240.4</c:v>
                </c:pt>
                <c:pt idx="370">
                  <c:v>225.5</c:v>
                </c:pt>
                <c:pt idx="371">
                  <c:v>239.4</c:v>
                </c:pt>
                <c:pt idx="372">
                  <c:v>238.3</c:v>
                </c:pt>
                <c:pt idx="373">
                  <c:v>246.5</c:v>
                </c:pt>
                <c:pt idx="374">
                  <c:v>249.9</c:v>
                </c:pt>
                <c:pt idx="375">
                  <c:v>257.60000000000002</c:v>
                </c:pt>
                <c:pt idx="376">
                  <c:v>252.3</c:v>
                </c:pt>
                <c:pt idx="377">
                  <c:v>247.3</c:v>
                </c:pt>
                <c:pt idx="378">
                  <c:v>262.39999999999998</c:v>
                </c:pt>
                <c:pt idx="379">
                  <c:v>262.39999999999998</c:v>
                </c:pt>
                <c:pt idx="380">
                  <c:v>258.10000000000002</c:v>
                </c:pt>
                <c:pt idx="381">
                  <c:v>257.7</c:v>
                </c:pt>
                <c:pt idx="382">
                  <c:v>252.4</c:v>
                </c:pt>
                <c:pt idx="383">
                  <c:v>247.4</c:v>
                </c:pt>
                <c:pt idx="384">
                  <c:v>242.7</c:v>
                </c:pt>
                <c:pt idx="385">
                  <c:v>252.8</c:v>
                </c:pt>
                <c:pt idx="386">
                  <c:v>249</c:v>
                </c:pt>
                <c:pt idx="387">
                  <c:v>259.60000000000002</c:v>
                </c:pt>
                <c:pt idx="388">
                  <c:v>244.3</c:v>
                </c:pt>
                <c:pt idx="389">
                  <c:v>245.5</c:v>
                </c:pt>
                <c:pt idx="390">
                  <c:v>261.5</c:v>
                </c:pt>
                <c:pt idx="391">
                  <c:v>247.9</c:v>
                </c:pt>
                <c:pt idx="392">
                  <c:v>245.5</c:v>
                </c:pt>
                <c:pt idx="393">
                  <c:v>237.9</c:v>
                </c:pt>
                <c:pt idx="394">
                  <c:v>233.1</c:v>
                </c:pt>
                <c:pt idx="395">
                  <c:v>225.5</c:v>
                </c:pt>
                <c:pt idx="396">
                  <c:v>232.1</c:v>
                </c:pt>
                <c:pt idx="397">
                  <c:v>230.1</c:v>
                </c:pt>
                <c:pt idx="398">
                  <c:v>231.4</c:v>
                </c:pt>
                <c:pt idx="399">
                  <c:v>233.5</c:v>
                </c:pt>
                <c:pt idx="400">
                  <c:v>234.2</c:v>
                </c:pt>
                <c:pt idx="401">
                  <c:v>240.4</c:v>
                </c:pt>
                <c:pt idx="402">
                  <c:v>240.7</c:v>
                </c:pt>
                <c:pt idx="403">
                  <c:v>238</c:v>
                </c:pt>
                <c:pt idx="404">
                  <c:v>224</c:v>
                </c:pt>
                <c:pt idx="405">
                  <c:v>228.4</c:v>
                </c:pt>
                <c:pt idx="406">
                  <c:v>224.9</c:v>
                </c:pt>
                <c:pt idx="407">
                  <c:v>226.1</c:v>
                </c:pt>
                <c:pt idx="408">
                  <c:v>220.8</c:v>
                </c:pt>
                <c:pt idx="409">
                  <c:v>227.7</c:v>
                </c:pt>
                <c:pt idx="410">
                  <c:v>247.8</c:v>
                </c:pt>
                <c:pt idx="411">
                  <c:v>249.9</c:v>
                </c:pt>
                <c:pt idx="412">
                  <c:v>256.10000000000002</c:v>
                </c:pt>
                <c:pt idx="413">
                  <c:v>238.6</c:v>
                </c:pt>
                <c:pt idx="414">
                  <c:v>236.9</c:v>
                </c:pt>
                <c:pt idx="415">
                  <c:v>219</c:v>
                </c:pt>
                <c:pt idx="416">
                  <c:v>255.2</c:v>
                </c:pt>
                <c:pt idx="417">
                  <c:v>278.5</c:v>
                </c:pt>
                <c:pt idx="418">
                  <c:v>272.5</c:v>
                </c:pt>
                <c:pt idx="419">
                  <c:v>266.2</c:v>
                </c:pt>
                <c:pt idx="420">
                  <c:v>253.1</c:v>
                </c:pt>
                <c:pt idx="421">
                  <c:v>228.9</c:v>
                </c:pt>
                <c:pt idx="422">
                  <c:v>232.7</c:v>
                </c:pt>
                <c:pt idx="423">
                  <c:v>247</c:v>
                </c:pt>
                <c:pt idx="424">
                  <c:v>240.5</c:v>
                </c:pt>
                <c:pt idx="425">
                  <c:v>250.8</c:v>
                </c:pt>
                <c:pt idx="426">
                  <c:v>251.5</c:v>
                </c:pt>
                <c:pt idx="427">
                  <c:v>267.5</c:v>
                </c:pt>
                <c:pt idx="428">
                  <c:v>276.60000000000002</c:v>
                </c:pt>
                <c:pt idx="429">
                  <c:v>278.10000000000002</c:v>
                </c:pt>
                <c:pt idx="430">
                  <c:v>280.7</c:v>
                </c:pt>
                <c:pt idx="431">
                  <c:v>269.3</c:v>
                </c:pt>
                <c:pt idx="432">
                  <c:v>259.39999999999998</c:v>
                </c:pt>
                <c:pt idx="433">
                  <c:v>270.2</c:v>
                </c:pt>
                <c:pt idx="434">
                  <c:v>268.5</c:v>
                </c:pt>
                <c:pt idx="435">
                  <c:v>263</c:v>
                </c:pt>
                <c:pt idx="436">
                  <c:v>259.39999999999998</c:v>
                </c:pt>
                <c:pt idx="437">
                  <c:v>253.1</c:v>
                </c:pt>
                <c:pt idx="438">
                  <c:v>278.39999999999998</c:v>
                </c:pt>
                <c:pt idx="439">
                  <c:v>268.60000000000002</c:v>
                </c:pt>
                <c:pt idx="440">
                  <c:v>266.3</c:v>
                </c:pt>
                <c:pt idx="441">
                  <c:v>269.3</c:v>
                </c:pt>
                <c:pt idx="442">
                  <c:v>275.60000000000002</c:v>
                </c:pt>
                <c:pt idx="443">
                  <c:v>265.10000000000002</c:v>
                </c:pt>
                <c:pt idx="444">
                  <c:v>260.8</c:v>
                </c:pt>
                <c:pt idx="445">
                  <c:v>253</c:v>
                </c:pt>
                <c:pt idx="446">
                  <c:v>247.9</c:v>
                </c:pt>
                <c:pt idx="447">
                  <c:v>252.6</c:v>
                </c:pt>
                <c:pt idx="448">
                  <c:v>243.8</c:v>
                </c:pt>
                <c:pt idx="449">
                  <c:v>234.1</c:v>
                </c:pt>
                <c:pt idx="450">
                  <c:v>242.6</c:v>
                </c:pt>
                <c:pt idx="451">
                  <c:v>253.5</c:v>
                </c:pt>
                <c:pt idx="452">
                  <c:v>269.7</c:v>
                </c:pt>
                <c:pt idx="453">
                  <c:v>261.39999999999998</c:v>
                </c:pt>
                <c:pt idx="454">
                  <c:v>263.8</c:v>
                </c:pt>
                <c:pt idx="455">
                  <c:v>261.3</c:v>
                </c:pt>
                <c:pt idx="456">
                  <c:v>250.6</c:v>
                </c:pt>
                <c:pt idx="457">
                  <c:v>241.7</c:v>
                </c:pt>
                <c:pt idx="458">
                  <c:v>247.2</c:v>
                </c:pt>
                <c:pt idx="459">
                  <c:v>241</c:v>
                </c:pt>
                <c:pt idx="460">
                  <c:v>253.4</c:v>
                </c:pt>
                <c:pt idx="461">
                  <c:v>270.39999999999998</c:v>
                </c:pt>
                <c:pt idx="462">
                  <c:v>267.10000000000002</c:v>
                </c:pt>
                <c:pt idx="463">
                  <c:v>269.39999999999998</c:v>
                </c:pt>
                <c:pt idx="464">
                  <c:v>268.3</c:v>
                </c:pt>
                <c:pt idx="465">
                  <c:v>262.60000000000002</c:v>
                </c:pt>
                <c:pt idx="466">
                  <c:v>250.1</c:v>
                </c:pt>
                <c:pt idx="467">
                  <c:v>255.6</c:v>
                </c:pt>
                <c:pt idx="468">
                  <c:v>263.2</c:v>
                </c:pt>
                <c:pt idx="469">
                  <c:v>303.89999999999998</c:v>
                </c:pt>
                <c:pt idx="470">
                  <c:v>297.8</c:v>
                </c:pt>
                <c:pt idx="471">
                  <c:v>313.7</c:v>
                </c:pt>
                <c:pt idx="472">
                  <c:v>283.8</c:v>
                </c:pt>
                <c:pt idx="473">
                  <c:v>267.39999999999998</c:v>
                </c:pt>
                <c:pt idx="474">
                  <c:v>258.39999999999998</c:v>
                </c:pt>
                <c:pt idx="475">
                  <c:v>273.10000000000002</c:v>
                </c:pt>
                <c:pt idx="476">
                  <c:v>265.8</c:v>
                </c:pt>
                <c:pt idx="477">
                  <c:v>280.7</c:v>
                </c:pt>
                <c:pt idx="478">
                  <c:v>278.10000000000002</c:v>
                </c:pt>
                <c:pt idx="479">
                  <c:v>237.4</c:v>
                </c:pt>
                <c:pt idx="480">
                  <c:v>211.7</c:v>
                </c:pt>
                <c:pt idx="481">
                  <c:v>185.9</c:v>
                </c:pt>
                <c:pt idx="482">
                  <c:v>182.6</c:v>
                </c:pt>
                <c:pt idx="483">
                  <c:v>186.4</c:v>
                </c:pt>
                <c:pt idx="484">
                  <c:v>208</c:v>
                </c:pt>
                <c:pt idx="485">
                  <c:v>220</c:v>
                </c:pt>
                <c:pt idx="486">
                  <c:v>243.3</c:v>
                </c:pt>
                <c:pt idx="487">
                  <c:v>258.89999999999998</c:v>
                </c:pt>
                <c:pt idx="488">
                  <c:v>281.2</c:v>
                </c:pt>
                <c:pt idx="489">
                  <c:v>296</c:v>
                </c:pt>
                <c:pt idx="490">
                  <c:v>311.7</c:v>
                </c:pt>
                <c:pt idx="491">
                  <c:v>322.5</c:v>
                </c:pt>
                <c:pt idx="492">
                  <c:v>312.7</c:v>
                </c:pt>
                <c:pt idx="493">
                  <c:v>308.7</c:v>
                </c:pt>
                <c:pt idx="494">
                  <c:v>325.2</c:v>
                </c:pt>
                <c:pt idx="495">
                  <c:v>305.39999999999998</c:v>
                </c:pt>
                <c:pt idx="496">
                  <c:v>310.89999999999998</c:v>
                </c:pt>
                <c:pt idx="497">
                  <c:v>306.10000000000002</c:v>
                </c:pt>
                <c:pt idx="498">
                  <c:v>300.7</c:v>
                </c:pt>
                <c:pt idx="499">
                  <c:v>306.60000000000002</c:v>
                </c:pt>
                <c:pt idx="500">
                  <c:v>308.89999999999998</c:v>
                </c:pt>
                <c:pt idx="501">
                  <c:v>310.2</c:v>
                </c:pt>
                <c:pt idx="502">
                  <c:v>309.60000000000002</c:v>
                </c:pt>
                <c:pt idx="503">
                  <c:v>317.7</c:v>
                </c:pt>
                <c:pt idx="504">
                  <c:v>316.2</c:v>
                </c:pt>
                <c:pt idx="505">
                  <c:v>327</c:v>
                </c:pt>
                <c:pt idx="506">
                  <c:v>320.89999999999998</c:v>
                </c:pt>
                <c:pt idx="507">
                  <c:v>316</c:v>
                </c:pt>
                <c:pt idx="508">
                  <c:v>311.10000000000002</c:v>
                </c:pt>
                <c:pt idx="509">
                  <c:v>304.60000000000002</c:v>
                </c:pt>
                <c:pt idx="510">
                  <c:v>305.2</c:v>
                </c:pt>
                <c:pt idx="511">
                  <c:v>301.2</c:v>
                </c:pt>
                <c:pt idx="512">
                  <c:v>293.5</c:v>
                </c:pt>
                <c:pt idx="513">
                  <c:v>303.89999999999998</c:v>
                </c:pt>
                <c:pt idx="514">
                  <c:v>314.60000000000002</c:v>
                </c:pt>
                <c:pt idx="515">
                  <c:v>342.9</c:v>
                </c:pt>
                <c:pt idx="516">
                  <c:v>325.7</c:v>
                </c:pt>
                <c:pt idx="517">
                  <c:v>331.6</c:v>
                </c:pt>
                <c:pt idx="518">
                  <c:v>316.3</c:v>
                </c:pt>
                <c:pt idx="519">
                  <c:v>318.8</c:v>
                </c:pt>
                <c:pt idx="520">
                  <c:v>313.8</c:v>
                </c:pt>
                <c:pt idx="521">
                  <c:v>338.9</c:v>
                </c:pt>
                <c:pt idx="522">
                  <c:v>348.2</c:v>
                </c:pt>
                <c:pt idx="523">
                  <c:v>334.2</c:v>
                </c:pt>
                <c:pt idx="524">
                  <c:v>334.6</c:v>
                </c:pt>
                <c:pt idx="525">
                  <c:v>318.8</c:v>
                </c:pt>
                <c:pt idx="526">
                  <c:v>299.5</c:v>
                </c:pt>
                <c:pt idx="527">
                  <c:v>264.89999999999998</c:v>
                </c:pt>
                <c:pt idx="528">
                  <c:v>269.7</c:v>
                </c:pt>
                <c:pt idx="529">
                  <c:v>289</c:v>
                </c:pt>
                <c:pt idx="530">
                  <c:v>294.3</c:v>
                </c:pt>
                <c:pt idx="531">
                  <c:v>301.89999999999998</c:v>
                </c:pt>
                <c:pt idx="532">
                  <c:v>297.3</c:v>
                </c:pt>
                <c:pt idx="533">
                  <c:v>283.60000000000002</c:v>
                </c:pt>
                <c:pt idx="534">
                  <c:v>279.5</c:v>
                </c:pt>
                <c:pt idx="535">
                  <c:v>295.5</c:v>
                </c:pt>
                <c:pt idx="536">
                  <c:v>281.39999999999998</c:v>
                </c:pt>
                <c:pt idx="537">
                  <c:v>274.5</c:v>
                </c:pt>
                <c:pt idx="538">
                  <c:v>276.7</c:v>
                </c:pt>
                <c:pt idx="539">
                  <c:v>265.3</c:v>
                </c:pt>
                <c:pt idx="540">
                  <c:v>269.8</c:v>
                </c:pt>
                <c:pt idx="541">
                  <c:v>261.39999999999998</c:v>
                </c:pt>
                <c:pt idx="542">
                  <c:v>262.10000000000002</c:v>
                </c:pt>
                <c:pt idx="543">
                  <c:v>266.3</c:v>
                </c:pt>
                <c:pt idx="544">
                  <c:v>268</c:v>
                </c:pt>
                <c:pt idx="545">
                  <c:v>255.2</c:v>
                </c:pt>
                <c:pt idx="546">
                  <c:v>252.4</c:v>
                </c:pt>
                <c:pt idx="547">
                  <c:v>273.3</c:v>
                </c:pt>
                <c:pt idx="548">
                  <c:v>255.8</c:v>
                </c:pt>
                <c:pt idx="549">
                  <c:v>251.9</c:v>
                </c:pt>
                <c:pt idx="550">
                  <c:v>247.5</c:v>
                </c:pt>
                <c:pt idx="551">
                  <c:v>252</c:v>
                </c:pt>
                <c:pt idx="552">
                  <c:v>249.9</c:v>
                </c:pt>
                <c:pt idx="553">
                  <c:v>257.5</c:v>
                </c:pt>
                <c:pt idx="554">
                  <c:v>259</c:v>
                </c:pt>
                <c:pt idx="555">
                  <c:v>258.39999999999998</c:v>
                </c:pt>
                <c:pt idx="556">
                  <c:v>277.89999999999998</c:v>
                </c:pt>
                <c:pt idx="557">
                  <c:v>283.89999999999998</c:v>
                </c:pt>
                <c:pt idx="558">
                  <c:v>280.39999999999998</c:v>
                </c:pt>
                <c:pt idx="559">
                  <c:v>275.7</c:v>
                </c:pt>
                <c:pt idx="560">
                  <c:v>279.8</c:v>
                </c:pt>
                <c:pt idx="561">
                  <c:v>266.2</c:v>
                </c:pt>
                <c:pt idx="562">
                  <c:v>275.60000000000002</c:v>
                </c:pt>
                <c:pt idx="563">
                  <c:v>271.10000000000002</c:v>
                </c:pt>
                <c:pt idx="564">
                  <c:v>278.39999999999998</c:v>
                </c:pt>
                <c:pt idx="565">
                  <c:v>282.5</c:v>
                </c:pt>
                <c:pt idx="566">
                  <c:v>295.7</c:v>
                </c:pt>
                <c:pt idx="567">
                  <c:v>310.7</c:v>
                </c:pt>
                <c:pt idx="568">
                  <c:v>295.2</c:v>
                </c:pt>
                <c:pt idx="569">
                  <c:v>297.2</c:v>
                </c:pt>
                <c:pt idx="570">
                  <c:v>287.5</c:v>
                </c:pt>
                <c:pt idx="571">
                  <c:v>308.7</c:v>
                </c:pt>
                <c:pt idx="572">
                  <c:v>277.3</c:v>
                </c:pt>
                <c:pt idx="573">
                  <c:v>283.39999999999998</c:v>
                </c:pt>
                <c:pt idx="574">
                  <c:v>305.7</c:v>
                </c:pt>
                <c:pt idx="575">
                  <c:v>300.10000000000002</c:v>
                </c:pt>
                <c:pt idx="576">
                  <c:v>312.2</c:v>
                </c:pt>
                <c:pt idx="577">
                  <c:v>282.3</c:v>
                </c:pt>
                <c:pt idx="578">
                  <c:v>279</c:v>
                </c:pt>
                <c:pt idx="579">
                  <c:v>250.7</c:v>
                </c:pt>
                <c:pt idx="580">
                  <c:v>246.3</c:v>
                </c:pt>
                <c:pt idx="581">
                  <c:v>267.60000000000002</c:v>
                </c:pt>
                <c:pt idx="582">
                  <c:v>269.5</c:v>
                </c:pt>
                <c:pt idx="583">
                  <c:v>265.39999999999998</c:v>
                </c:pt>
                <c:pt idx="584">
                  <c:v>267.10000000000002</c:v>
                </c:pt>
                <c:pt idx="585">
                  <c:v>258.10000000000002</c:v>
                </c:pt>
                <c:pt idx="586">
                  <c:v>261.8</c:v>
                </c:pt>
                <c:pt idx="587">
                  <c:v>254</c:v>
                </c:pt>
                <c:pt idx="588">
                  <c:v>234.7</c:v>
                </c:pt>
                <c:pt idx="589">
                  <c:v>244.4</c:v>
                </c:pt>
                <c:pt idx="590">
                  <c:v>255.4</c:v>
                </c:pt>
                <c:pt idx="591">
                  <c:v>225</c:v>
                </c:pt>
                <c:pt idx="592">
                  <c:v>225.5</c:v>
                </c:pt>
                <c:pt idx="593">
                  <c:v>224.1</c:v>
                </c:pt>
                <c:pt idx="594">
                  <c:v>208.2</c:v>
                </c:pt>
                <c:pt idx="595">
                  <c:v>225</c:v>
                </c:pt>
                <c:pt idx="596">
                  <c:v>242.8</c:v>
                </c:pt>
                <c:pt idx="597">
                  <c:v>243.1</c:v>
                </c:pt>
                <c:pt idx="598">
                  <c:v>232.6</c:v>
                </c:pt>
                <c:pt idx="599">
                  <c:v>224.3</c:v>
                </c:pt>
                <c:pt idx="600">
                  <c:v>208</c:v>
                </c:pt>
                <c:pt idx="601">
                  <c:v>206.4</c:v>
                </c:pt>
                <c:pt idx="602">
                  <c:v>208.4</c:v>
                </c:pt>
                <c:pt idx="603">
                  <c:v>205.4</c:v>
                </c:pt>
                <c:pt idx="604">
                  <c:v>203.8</c:v>
                </c:pt>
                <c:pt idx="605">
                  <c:v>202.8</c:v>
                </c:pt>
                <c:pt idx="606">
                  <c:v>199.1</c:v>
                </c:pt>
                <c:pt idx="607">
                  <c:v>197.8</c:v>
                </c:pt>
                <c:pt idx="608">
                  <c:v>198.1</c:v>
                </c:pt>
                <c:pt idx="609">
                  <c:v>200.1</c:v>
                </c:pt>
                <c:pt idx="610">
                  <c:v>199.3</c:v>
                </c:pt>
                <c:pt idx="611">
                  <c:v>174.1</c:v>
                </c:pt>
                <c:pt idx="612">
                  <c:v>170.5</c:v>
                </c:pt>
              </c:numCache>
            </c:numRef>
          </c:val>
          <c:smooth val="0"/>
          <c:extLst>
            <c:ext xmlns:c16="http://schemas.microsoft.com/office/drawing/2014/chart" uri="{C3380CC4-5D6E-409C-BE32-E72D297353CC}">
              <c16:uniqueId val="{00000000-27AF-4692-A263-55C9988DAC1E}"/>
            </c:ext>
          </c:extLst>
        </c:ser>
        <c:dLbls>
          <c:showLegendKey val="0"/>
          <c:showVal val="0"/>
          <c:showCatName val="0"/>
          <c:showSerName val="0"/>
          <c:showPercent val="0"/>
          <c:showBubbleSize val="0"/>
        </c:dLbls>
        <c:marker val="1"/>
        <c:smooth val="0"/>
        <c:axId val="1156209231"/>
        <c:axId val="1124591423"/>
      </c:lineChart>
      <c:lineChart>
        <c:grouping val="standard"/>
        <c:varyColors val="0"/>
        <c:ser>
          <c:idx val="1"/>
          <c:order val="1"/>
          <c:tx>
            <c:strRef>
              <c:f>Sheet1!$C$6</c:f>
              <c:strCache>
                <c:ptCount val="1"/>
                <c:pt idx="0">
                  <c:v>Refinance Applications (right axis)</c:v>
                </c:pt>
              </c:strCache>
            </c:strRef>
          </c:tx>
          <c:spPr>
            <a:ln w="28575" cap="rnd">
              <a:solidFill>
                <a:srgbClr val="FCB300"/>
              </a:solidFill>
              <a:round/>
            </a:ln>
            <a:effectLst/>
          </c:spPr>
          <c:marker>
            <c:symbol val="none"/>
          </c:marker>
          <c:cat>
            <c:numRef>
              <c:f>Sheet1!$A$7:$A$619</c:f>
              <c:numCache>
                <c:formatCode>ddmmmyyyy</c:formatCode>
                <c:ptCount val="613"/>
                <c:pt idx="0">
                  <c:v>40557</c:v>
                </c:pt>
                <c:pt idx="1">
                  <c:v>40564</c:v>
                </c:pt>
                <c:pt idx="2">
                  <c:v>40571</c:v>
                </c:pt>
                <c:pt idx="3">
                  <c:v>40578</c:v>
                </c:pt>
                <c:pt idx="4">
                  <c:v>40585</c:v>
                </c:pt>
                <c:pt idx="5">
                  <c:v>40592</c:v>
                </c:pt>
                <c:pt idx="6">
                  <c:v>40599</c:v>
                </c:pt>
                <c:pt idx="7">
                  <c:v>40606</c:v>
                </c:pt>
                <c:pt idx="8">
                  <c:v>40613</c:v>
                </c:pt>
                <c:pt idx="9">
                  <c:v>40620</c:v>
                </c:pt>
                <c:pt idx="10">
                  <c:v>40627</c:v>
                </c:pt>
                <c:pt idx="11">
                  <c:v>40634</c:v>
                </c:pt>
                <c:pt idx="12">
                  <c:v>40641</c:v>
                </c:pt>
                <c:pt idx="13">
                  <c:v>40648</c:v>
                </c:pt>
                <c:pt idx="14">
                  <c:v>40655</c:v>
                </c:pt>
                <c:pt idx="15">
                  <c:v>40662</c:v>
                </c:pt>
                <c:pt idx="16">
                  <c:v>40669</c:v>
                </c:pt>
                <c:pt idx="17">
                  <c:v>40676</c:v>
                </c:pt>
                <c:pt idx="18">
                  <c:v>40683</c:v>
                </c:pt>
                <c:pt idx="19">
                  <c:v>40690</c:v>
                </c:pt>
                <c:pt idx="20">
                  <c:v>40697</c:v>
                </c:pt>
                <c:pt idx="21">
                  <c:v>40704</c:v>
                </c:pt>
                <c:pt idx="22">
                  <c:v>40711</c:v>
                </c:pt>
                <c:pt idx="23">
                  <c:v>40718</c:v>
                </c:pt>
                <c:pt idx="24">
                  <c:v>40725</c:v>
                </c:pt>
                <c:pt idx="25">
                  <c:v>40732</c:v>
                </c:pt>
                <c:pt idx="26">
                  <c:v>40739</c:v>
                </c:pt>
                <c:pt idx="27">
                  <c:v>40746</c:v>
                </c:pt>
                <c:pt idx="28">
                  <c:v>40753</c:v>
                </c:pt>
                <c:pt idx="29">
                  <c:v>40760</c:v>
                </c:pt>
                <c:pt idx="30">
                  <c:v>40767</c:v>
                </c:pt>
                <c:pt idx="31">
                  <c:v>40774</c:v>
                </c:pt>
                <c:pt idx="32">
                  <c:v>40781</c:v>
                </c:pt>
                <c:pt idx="33">
                  <c:v>40788</c:v>
                </c:pt>
                <c:pt idx="34">
                  <c:v>40795</c:v>
                </c:pt>
                <c:pt idx="35">
                  <c:v>40802</c:v>
                </c:pt>
                <c:pt idx="36">
                  <c:v>40809</c:v>
                </c:pt>
                <c:pt idx="37">
                  <c:v>40816</c:v>
                </c:pt>
                <c:pt idx="38">
                  <c:v>40823</c:v>
                </c:pt>
                <c:pt idx="39">
                  <c:v>40830</c:v>
                </c:pt>
                <c:pt idx="40">
                  <c:v>40837</c:v>
                </c:pt>
                <c:pt idx="41">
                  <c:v>40844</c:v>
                </c:pt>
                <c:pt idx="42">
                  <c:v>40851</c:v>
                </c:pt>
                <c:pt idx="43">
                  <c:v>40858</c:v>
                </c:pt>
                <c:pt idx="44">
                  <c:v>40865</c:v>
                </c:pt>
                <c:pt idx="45">
                  <c:v>40872</c:v>
                </c:pt>
                <c:pt idx="46">
                  <c:v>40879</c:v>
                </c:pt>
                <c:pt idx="47">
                  <c:v>40886</c:v>
                </c:pt>
                <c:pt idx="48">
                  <c:v>40893</c:v>
                </c:pt>
                <c:pt idx="49">
                  <c:v>40900</c:v>
                </c:pt>
                <c:pt idx="50">
                  <c:v>40907</c:v>
                </c:pt>
                <c:pt idx="51">
                  <c:v>40914</c:v>
                </c:pt>
                <c:pt idx="52">
                  <c:v>40921</c:v>
                </c:pt>
                <c:pt idx="53">
                  <c:v>40928</c:v>
                </c:pt>
                <c:pt idx="54">
                  <c:v>40935</c:v>
                </c:pt>
                <c:pt idx="55">
                  <c:v>40942</c:v>
                </c:pt>
                <c:pt idx="56">
                  <c:v>40949</c:v>
                </c:pt>
                <c:pt idx="57">
                  <c:v>40956</c:v>
                </c:pt>
                <c:pt idx="58">
                  <c:v>40963</c:v>
                </c:pt>
                <c:pt idx="59">
                  <c:v>40970</c:v>
                </c:pt>
                <c:pt idx="60">
                  <c:v>40977</c:v>
                </c:pt>
                <c:pt idx="61">
                  <c:v>40984</c:v>
                </c:pt>
                <c:pt idx="62">
                  <c:v>40991</c:v>
                </c:pt>
                <c:pt idx="63">
                  <c:v>40998</c:v>
                </c:pt>
                <c:pt idx="64">
                  <c:v>41005</c:v>
                </c:pt>
                <c:pt idx="65">
                  <c:v>41012</c:v>
                </c:pt>
                <c:pt idx="66">
                  <c:v>41019</c:v>
                </c:pt>
                <c:pt idx="67">
                  <c:v>41026</c:v>
                </c:pt>
                <c:pt idx="68">
                  <c:v>41033</c:v>
                </c:pt>
                <c:pt idx="69">
                  <c:v>41040</c:v>
                </c:pt>
                <c:pt idx="70">
                  <c:v>41047</c:v>
                </c:pt>
                <c:pt idx="71">
                  <c:v>41054</c:v>
                </c:pt>
                <c:pt idx="72">
                  <c:v>41061</c:v>
                </c:pt>
                <c:pt idx="73">
                  <c:v>41068</c:v>
                </c:pt>
                <c:pt idx="74">
                  <c:v>41075</c:v>
                </c:pt>
                <c:pt idx="75">
                  <c:v>41082</c:v>
                </c:pt>
                <c:pt idx="76">
                  <c:v>41089</c:v>
                </c:pt>
                <c:pt idx="77">
                  <c:v>41096</c:v>
                </c:pt>
                <c:pt idx="78">
                  <c:v>41103</c:v>
                </c:pt>
                <c:pt idx="79">
                  <c:v>41110</c:v>
                </c:pt>
                <c:pt idx="80">
                  <c:v>41117</c:v>
                </c:pt>
                <c:pt idx="81">
                  <c:v>41124</c:v>
                </c:pt>
                <c:pt idx="82">
                  <c:v>41131</c:v>
                </c:pt>
                <c:pt idx="83">
                  <c:v>41138</c:v>
                </c:pt>
                <c:pt idx="84">
                  <c:v>41145</c:v>
                </c:pt>
                <c:pt idx="85">
                  <c:v>41152</c:v>
                </c:pt>
                <c:pt idx="86">
                  <c:v>41159</c:v>
                </c:pt>
                <c:pt idx="87">
                  <c:v>41166</c:v>
                </c:pt>
                <c:pt idx="88">
                  <c:v>41173</c:v>
                </c:pt>
                <c:pt idx="89">
                  <c:v>41180</c:v>
                </c:pt>
                <c:pt idx="90">
                  <c:v>41187</c:v>
                </c:pt>
                <c:pt idx="91">
                  <c:v>41194</c:v>
                </c:pt>
                <c:pt idx="92">
                  <c:v>41201</c:v>
                </c:pt>
                <c:pt idx="93">
                  <c:v>41208</c:v>
                </c:pt>
                <c:pt idx="94">
                  <c:v>41215</c:v>
                </c:pt>
                <c:pt idx="95">
                  <c:v>41222</c:v>
                </c:pt>
                <c:pt idx="96">
                  <c:v>41229</c:v>
                </c:pt>
                <c:pt idx="97">
                  <c:v>41236</c:v>
                </c:pt>
                <c:pt idx="98">
                  <c:v>41243</c:v>
                </c:pt>
                <c:pt idx="99">
                  <c:v>41250</c:v>
                </c:pt>
                <c:pt idx="100">
                  <c:v>41257</c:v>
                </c:pt>
                <c:pt idx="101">
                  <c:v>41264</c:v>
                </c:pt>
                <c:pt idx="102">
                  <c:v>41271</c:v>
                </c:pt>
                <c:pt idx="103">
                  <c:v>41278</c:v>
                </c:pt>
                <c:pt idx="104">
                  <c:v>41285</c:v>
                </c:pt>
                <c:pt idx="105">
                  <c:v>41292</c:v>
                </c:pt>
                <c:pt idx="106">
                  <c:v>41299</c:v>
                </c:pt>
                <c:pt idx="107">
                  <c:v>41306</c:v>
                </c:pt>
                <c:pt idx="108">
                  <c:v>41313</c:v>
                </c:pt>
                <c:pt idx="109">
                  <c:v>41320</c:v>
                </c:pt>
                <c:pt idx="110">
                  <c:v>41327</c:v>
                </c:pt>
                <c:pt idx="111">
                  <c:v>41334</c:v>
                </c:pt>
                <c:pt idx="112">
                  <c:v>41341</c:v>
                </c:pt>
                <c:pt idx="113">
                  <c:v>41348</c:v>
                </c:pt>
                <c:pt idx="114">
                  <c:v>41355</c:v>
                </c:pt>
                <c:pt idx="115">
                  <c:v>41362</c:v>
                </c:pt>
                <c:pt idx="116">
                  <c:v>41369</c:v>
                </c:pt>
                <c:pt idx="117">
                  <c:v>41376</c:v>
                </c:pt>
                <c:pt idx="118">
                  <c:v>41383</c:v>
                </c:pt>
                <c:pt idx="119">
                  <c:v>41390</c:v>
                </c:pt>
                <c:pt idx="120">
                  <c:v>41397</c:v>
                </c:pt>
                <c:pt idx="121">
                  <c:v>41404</c:v>
                </c:pt>
                <c:pt idx="122">
                  <c:v>41411</c:v>
                </c:pt>
                <c:pt idx="123">
                  <c:v>41418</c:v>
                </c:pt>
                <c:pt idx="124">
                  <c:v>41425</c:v>
                </c:pt>
                <c:pt idx="125">
                  <c:v>41432</c:v>
                </c:pt>
                <c:pt idx="126">
                  <c:v>41439</c:v>
                </c:pt>
                <c:pt idx="127">
                  <c:v>41446</c:v>
                </c:pt>
                <c:pt idx="128">
                  <c:v>41453</c:v>
                </c:pt>
                <c:pt idx="129">
                  <c:v>41460</c:v>
                </c:pt>
                <c:pt idx="130">
                  <c:v>41467</c:v>
                </c:pt>
                <c:pt idx="131">
                  <c:v>41474</c:v>
                </c:pt>
                <c:pt idx="132">
                  <c:v>41481</c:v>
                </c:pt>
                <c:pt idx="133">
                  <c:v>41488</c:v>
                </c:pt>
                <c:pt idx="134">
                  <c:v>41495</c:v>
                </c:pt>
                <c:pt idx="135">
                  <c:v>41502</c:v>
                </c:pt>
                <c:pt idx="136">
                  <c:v>41509</c:v>
                </c:pt>
                <c:pt idx="137">
                  <c:v>41516</c:v>
                </c:pt>
                <c:pt idx="138">
                  <c:v>41523</c:v>
                </c:pt>
                <c:pt idx="139">
                  <c:v>41530</c:v>
                </c:pt>
                <c:pt idx="140">
                  <c:v>41537</c:v>
                </c:pt>
                <c:pt idx="141">
                  <c:v>41544</c:v>
                </c:pt>
                <c:pt idx="142">
                  <c:v>41551</c:v>
                </c:pt>
                <c:pt idx="143">
                  <c:v>41558</c:v>
                </c:pt>
                <c:pt idx="144">
                  <c:v>41565</c:v>
                </c:pt>
                <c:pt idx="145">
                  <c:v>41572</c:v>
                </c:pt>
                <c:pt idx="146">
                  <c:v>41579</c:v>
                </c:pt>
                <c:pt idx="147">
                  <c:v>41586</c:v>
                </c:pt>
                <c:pt idx="148">
                  <c:v>41593</c:v>
                </c:pt>
                <c:pt idx="149">
                  <c:v>41600</c:v>
                </c:pt>
                <c:pt idx="150">
                  <c:v>41607</c:v>
                </c:pt>
                <c:pt idx="151">
                  <c:v>41614</c:v>
                </c:pt>
                <c:pt idx="152">
                  <c:v>41621</c:v>
                </c:pt>
                <c:pt idx="153">
                  <c:v>41628</c:v>
                </c:pt>
                <c:pt idx="154">
                  <c:v>41635</c:v>
                </c:pt>
                <c:pt idx="155">
                  <c:v>41642</c:v>
                </c:pt>
                <c:pt idx="156">
                  <c:v>41649</c:v>
                </c:pt>
                <c:pt idx="157">
                  <c:v>41656</c:v>
                </c:pt>
                <c:pt idx="158">
                  <c:v>41663</c:v>
                </c:pt>
                <c:pt idx="159">
                  <c:v>41670</c:v>
                </c:pt>
                <c:pt idx="160">
                  <c:v>41677</c:v>
                </c:pt>
                <c:pt idx="161">
                  <c:v>41684</c:v>
                </c:pt>
                <c:pt idx="162">
                  <c:v>41691</c:v>
                </c:pt>
                <c:pt idx="163">
                  <c:v>41698</c:v>
                </c:pt>
                <c:pt idx="164">
                  <c:v>41705</c:v>
                </c:pt>
                <c:pt idx="165">
                  <c:v>41712</c:v>
                </c:pt>
                <c:pt idx="166">
                  <c:v>41719</c:v>
                </c:pt>
                <c:pt idx="167">
                  <c:v>41726</c:v>
                </c:pt>
                <c:pt idx="168">
                  <c:v>41733</c:v>
                </c:pt>
                <c:pt idx="169">
                  <c:v>41740</c:v>
                </c:pt>
                <c:pt idx="170">
                  <c:v>41747</c:v>
                </c:pt>
                <c:pt idx="171">
                  <c:v>41754</c:v>
                </c:pt>
                <c:pt idx="172">
                  <c:v>41761</c:v>
                </c:pt>
                <c:pt idx="173">
                  <c:v>41768</c:v>
                </c:pt>
                <c:pt idx="174">
                  <c:v>41775</c:v>
                </c:pt>
                <c:pt idx="175">
                  <c:v>41782</c:v>
                </c:pt>
                <c:pt idx="176">
                  <c:v>41789</c:v>
                </c:pt>
                <c:pt idx="177">
                  <c:v>41796</c:v>
                </c:pt>
                <c:pt idx="178">
                  <c:v>41803</c:v>
                </c:pt>
                <c:pt idx="179">
                  <c:v>41810</c:v>
                </c:pt>
                <c:pt idx="180">
                  <c:v>41817</c:v>
                </c:pt>
                <c:pt idx="181">
                  <c:v>41824</c:v>
                </c:pt>
                <c:pt idx="182">
                  <c:v>41831</c:v>
                </c:pt>
                <c:pt idx="183">
                  <c:v>41838</c:v>
                </c:pt>
                <c:pt idx="184">
                  <c:v>41845</c:v>
                </c:pt>
                <c:pt idx="185">
                  <c:v>41852</c:v>
                </c:pt>
                <c:pt idx="186">
                  <c:v>41859</c:v>
                </c:pt>
                <c:pt idx="187">
                  <c:v>41866</c:v>
                </c:pt>
                <c:pt idx="188">
                  <c:v>41873</c:v>
                </c:pt>
                <c:pt idx="189">
                  <c:v>41880</c:v>
                </c:pt>
                <c:pt idx="190">
                  <c:v>41887</c:v>
                </c:pt>
                <c:pt idx="191">
                  <c:v>41894</c:v>
                </c:pt>
                <c:pt idx="192">
                  <c:v>41901</c:v>
                </c:pt>
                <c:pt idx="193">
                  <c:v>41908</c:v>
                </c:pt>
                <c:pt idx="194">
                  <c:v>41915</c:v>
                </c:pt>
                <c:pt idx="195">
                  <c:v>41922</c:v>
                </c:pt>
                <c:pt idx="196">
                  <c:v>41929</c:v>
                </c:pt>
                <c:pt idx="197">
                  <c:v>41936</c:v>
                </c:pt>
                <c:pt idx="198">
                  <c:v>41943</c:v>
                </c:pt>
                <c:pt idx="199">
                  <c:v>41950</c:v>
                </c:pt>
                <c:pt idx="200">
                  <c:v>41957</c:v>
                </c:pt>
                <c:pt idx="201">
                  <c:v>41964</c:v>
                </c:pt>
                <c:pt idx="202">
                  <c:v>41971</c:v>
                </c:pt>
                <c:pt idx="203">
                  <c:v>41978</c:v>
                </c:pt>
                <c:pt idx="204">
                  <c:v>41985</c:v>
                </c:pt>
                <c:pt idx="205">
                  <c:v>41992</c:v>
                </c:pt>
                <c:pt idx="206">
                  <c:v>41999</c:v>
                </c:pt>
                <c:pt idx="207">
                  <c:v>42006</c:v>
                </c:pt>
                <c:pt idx="208">
                  <c:v>42013</c:v>
                </c:pt>
                <c:pt idx="209">
                  <c:v>42020</c:v>
                </c:pt>
                <c:pt idx="210">
                  <c:v>42027</c:v>
                </c:pt>
                <c:pt idx="211">
                  <c:v>42034</c:v>
                </c:pt>
                <c:pt idx="212">
                  <c:v>42041</c:v>
                </c:pt>
                <c:pt idx="213">
                  <c:v>42048</c:v>
                </c:pt>
                <c:pt idx="214">
                  <c:v>42055</c:v>
                </c:pt>
                <c:pt idx="215">
                  <c:v>42062</c:v>
                </c:pt>
                <c:pt idx="216">
                  <c:v>42069</c:v>
                </c:pt>
                <c:pt idx="217">
                  <c:v>42076</c:v>
                </c:pt>
                <c:pt idx="218">
                  <c:v>42083</c:v>
                </c:pt>
                <c:pt idx="219">
                  <c:v>42090</c:v>
                </c:pt>
                <c:pt idx="220">
                  <c:v>42097</c:v>
                </c:pt>
                <c:pt idx="221">
                  <c:v>42104</c:v>
                </c:pt>
                <c:pt idx="222">
                  <c:v>42111</c:v>
                </c:pt>
                <c:pt idx="223">
                  <c:v>42118</c:v>
                </c:pt>
                <c:pt idx="224">
                  <c:v>42125</c:v>
                </c:pt>
                <c:pt idx="225">
                  <c:v>42132</c:v>
                </c:pt>
                <c:pt idx="226">
                  <c:v>42139</c:v>
                </c:pt>
                <c:pt idx="227">
                  <c:v>42146</c:v>
                </c:pt>
                <c:pt idx="228">
                  <c:v>42153</c:v>
                </c:pt>
                <c:pt idx="229">
                  <c:v>42160</c:v>
                </c:pt>
                <c:pt idx="230">
                  <c:v>42167</c:v>
                </c:pt>
                <c:pt idx="231">
                  <c:v>42174</c:v>
                </c:pt>
                <c:pt idx="232">
                  <c:v>42181</c:v>
                </c:pt>
                <c:pt idx="233">
                  <c:v>42188</c:v>
                </c:pt>
                <c:pt idx="234">
                  <c:v>42195</c:v>
                </c:pt>
                <c:pt idx="235">
                  <c:v>42202</c:v>
                </c:pt>
                <c:pt idx="236">
                  <c:v>42209</c:v>
                </c:pt>
                <c:pt idx="237">
                  <c:v>42216</c:v>
                </c:pt>
                <c:pt idx="238">
                  <c:v>42223</c:v>
                </c:pt>
                <c:pt idx="239">
                  <c:v>42230</c:v>
                </c:pt>
                <c:pt idx="240">
                  <c:v>42237</c:v>
                </c:pt>
                <c:pt idx="241">
                  <c:v>42244</c:v>
                </c:pt>
                <c:pt idx="242">
                  <c:v>42251</c:v>
                </c:pt>
                <c:pt idx="243">
                  <c:v>42258</c:v>
                </c:pt>
                <c:pt idx="244">
                  <c:v>42265</c:v>
                </c:pt>
                <c:pt idx="245">
                  <c:v>42272</c:v>
                </c:pt>
                <c:pt idx="246">
                  <c:v>42279</c:v>
                </c:pt>
                <c:pt idx="247">
                  <c:v>42286</c:v>
                </c:pt>
                <c:pt idx="248">
                  <c:v>42293</c:v>
                </c:pt>
                <c:pt idx="249">
                  <c:v>42300</c:v>
                </c:pt>
                <c:pt idx="250">
                  <c:v>42307</c:v>
                </c:pt>
                <c:pt idx="251">
                  <c:v>42314</c:v>
                </c:pt>
                <c:pt idx="252">
                  <c:v>42321</c:v>
                </c:pt>
                <c:pt idx="253">
                  <c:v>42328</c:v>
                </c:pt>
                <c:pt idx="254">
                  <c:v>42335</c:v>
                </c:pt>
                <c:pt idx="255">
                  <c:v>42342</c:v>
                </c:pt>
                <c:pt idx="256">
                  <c:v>42349</c:v>
                </c:pt>
                <c:pt idx="257">
                  <c:v>42356</c:v>
                </c:pt>
                <c:pt idx="258">
                  <c:v>42363</c:v>
                </c:pt>
                <c:pt idx="259">
                  <c:v>42370</c:v>
                </c:pt>
                <c:pt idx="260">
                  <c:v>42377</c:v>
                </c:pt>
                <c:pt idx="261">
                  <c:v>42384</c:v>
                </c:pt>
                <c:pt idx="262">
                  <c:v>42391</c:v>
                </c:pt>
                <c:pt idx="263">
                  <c:v>42398</c:v>
                </c:pt>
                <c:pt idx="264">
                  <c:v>42405</c:v>
                </c:pt>
                <c:pt idx="265">
                  <c:v>42412</c:v>
                </c:pt>
                <c:pt idx="266">
                  <c:v>42419</c:v>
                </c:pt>
                <c:pt idx="267">
                  <c:v>42426</c:v>
                </c:pt>
                <c:pt idx="268">
                  <c:v>42433</c:v>
                </c:pt>
                <c:pt idx="269">
                  <c:v>42440</c:v>
                </c:pt>
                <c:pt idx="270">
                  <c:v>42447</c:v>
                </c:pt>
                <c:pt idx="271">
                  <c:v>42454</c:v>
                </c:pt>
                <c:pt idx="272">
                  <c:v>42461</c:v>
                </c:pt>
                <c:pt idx="273">
                  <c:v>42468</c:v>
                </c:pt>
                <c:pt idx="274">
                  <c:v>42475</c:v>
                </c:pt>
                <c:pt idx="275">
                  <c:v>42482</c:v>
                </c:pt>
                <c:pt idx="276">
                  <c:v>42489</c:v>
                </c:pt>
                <c:pt idx="277">
                  <c:v>42496</c:v>
                </c:pt>
                <c:pt idx="278">
                  <c:v>42503</c:v>
                </c:pt>
                <c:pt idx="279">
                  <c:v>42510</c:v>
                </c:pt>
                <c:pt idx="280">
                  <c:v>42517</c:v>
                </c:pt>
                <c:pt idx="281">
                  <c:v>42524</c:v>
                </c:pt>
                <c:pt idx="282">
                  <c:v>42531</c:v>
                </c:pt>
                <c:pt idx="283">
                  <c:v>42538</c:v>
                </c:pt>
                <c:pt idx="284">
                  <c:v>42545</c:v>
                </c:pt>
                <c:pt idx="285">
                  <c:v>42552</c:v>
                </c:pt>
                <c:pt idx="286">
                  <c:v>42559</c:v>
                </c:pt>
                <c:pt idx="287">
                  <c:v>42566</c:v>
                </c:pt>
                <c:pt idx="288">
                  <c:v>42573</c:v>
                </c:pt>
                <c:pt idx="289">
                  <c:v>42580</c:v>
                </c:pt>
                <c:pt idx="290">
                  <c:v>42587</c:v>
                </c:pt>
                <c:pt idx="291">
                  <c:v>42594</c:v>
                </c:pt>
                <c:pt idx="292">
                  <c:v>42601</c:v>
                </c:pt>
                <c:pt idx="293">
                  <c:v>42608</c:v>
                </c:pt>
                <c:pt idx="294">
                  <c:v>42615</c:v>
                </c:pt>
                <c:pt idx="295">
                  <c:v>42622</c:v>
                </c:pt>
                <c:pt idx="296">
                  <c:v>42629</c:v>
                </c:pt>
                <c:pt idx="297">
                  <c:v>42636</c:v>
                </c:pt>
                <c:pt idx="298">
                  <c:v>42643</c:v>
                </c:pt>
                <c:pt idx="299">
                  <c:v>42650</c:v>
                </c:pt>
                <c:pt idx="300">
                  <c:v>42657</c:v>
                </c:pt>
                <c:pt idx="301">
                  <c:v>42664</c:v>
                </c:pt>
                <c:pt idx="302">
                  <c:v>42671</c:v>
                </c:pt>
                <c:pt idx="303">
                  <c:v>42678</c:v>
                </c:pt>
                <c:pt idx="304">
                  <c:v>42685</c:v>
                </c:pt>
                <c:pt idx="305">
                  <c:v>42692</c:v>
                </c:pt>
                <c:pt idx="306">
                  <c:v>42699</c:v>
                </c:pt>
                <c:pt idx="307">
                  <c:v>42706</c:v>
                </c:pt>
                <c:pt idx="308">
                  <c:v>42713</c:v>
                </c:pt>
                <c:pt idx="309">
                  <c:v>42720</c:v>
                </c:pt>
                <c:pt idx="310">
                  <c:v>42727</c:v>
                </c:pt>
                <c:pt idx="311">
                  <c:v>42734</c:v>
                </c:pt>
                <c:pt idx="312">
                  <c:v>42741</c:v>
                </c:pt>
                <c:pt idx="313">
                  <c:v>42748</c:v>
                </c:pt>
                <c:pt idx="314">
                  <c:v>42755</c:v>
                </c:pt>
                <c:pt idx="315">
                  <c:v>42762</c:v>
                </c:pt>
                <c:pt idx="316">
                  <c:v>42769</c:v>
                </c:pt>
                <c:pt idx="317">
                  <c:v>42776</c:v>
                </c:pt>
                <c:pt idx="318">
                  <c:v>42783</c:v>
                </c:pt>
                <c:pt idx="319">
                  <c:v>42790</c:v>
                </c:pt>
                <c:pt idx="320">
                  <c:v>42797</c:v>
                </c:pt>
                <c:pt idx="321">
                  <c:v>42804</c:v>
                </c:pt>
                <c:pt idx="322">
                  <c:v>42811</c:v>
                </c:pt>
                <c:pt idx="323">
                  <c:v>42818</c:v>
                </c:pt>
                <c:pt idx="324">
                  <c:v>42825</c:v>
                </c:pt>
                <c:pt idx="325">
                  <c:v>42832</c:v>
                </c:pt>
                <c:pt idx="326">
                  <c:v>42839</c:v>
                </c:pt>
                <c:pt idx="327">
                  <c:v>42846</c:v>
                </c:pt>
                <c:pt idx="328">
                  <c:v>42853</c:v>
                </c:pt>
                <c:pt idx="329">
                  <c:v>42860</c:v>
                </c:pt>
                <c:pt idx="330">
                  <c:v>42867</c:v>
                </c:pt>
                <c:pt idx="331">
                  <c:v>42874</c:v>
                </c:pt>
                <c:pt idx="332">
                  <c:v>42881</c:v>
                </c:pt>
                <c:pt idx="333">
                  <c:v>42888</c:v>
                </c:pt>
                <c:pt idx="334">
                  <c:v>42895</c:v>
                </c:pt>
                <c:pt idx="335">
                  <c:v>42902</c:v>
                </c:pt>
                <c:pt idx="336">
                  <c:v>42909</c:v>
                </c:pt>
                <c:pt idx="337">
                  <c:v>42916</c:v>
                </c:pt>
                <c:pt idx="338">
                  <c:v>42923</c:v>
                </c:pt>
                <c:pt idx="339">
                  <c:v>42930</c:v>
                </c:pt>
                <c:pt idx="340">
                  <c:v>42937</c:v>
                </c:pt>
                <c:pt idx="341">
                  <c:v>42944</c:v>
                </c:pt>
                <c:pt idx="342">
                  <c:v>42951</c:v>
                </c:pt>
                <c:pt idx="343">
                  <c:v>42958</c:v>
                </c:pt>
                <c:pt idx="344">
                  <c:v>42965</c:v>
                </c:pt>
                <c:pt idx="345">
                  <c:v>42972</c:v>
                </c:pt>
                <c:pt idx="346">
                  <c:v>42979</c:v>
                </c:pt>
                <c:pt idx="347">
                  <c:v>42986</c:v>
                </c:pt>
                <c:pt idx="348">
                  <c:v>42993</c:v>
                </c:pt>
                <c:pt idx="349">
                  <c:v>43000</c:v>
                </c:pt>
                <c:pt idx="350">
                  <c:v>43007</c:v>
                </c:pt>
                <c:pt idx="351">
                  <c:v>43014</c:v>
                </c:pt>
                <c:pt idx="352">
                  <c:v>43021</c:v>
                </c:pt>
                <c:pt idx="353">
                  <c:v>43028</c:v>
                </c:pt>
                <c:pt idx="354">
                  <c:v>43035</c:v>
                </c:pt>
                <c:pt idx="355">
                  <c:v>43042</c:v>
                </c:pt>
                <c:pt idx="356">
                  <c:v>43049</c:v>
                </c:pt>
                <c:pt idx="357">
                  <c:v>43056</c:v>
                </c:pt>
                <c:pt idx="358">
                  <c:v>43063</c:v>
                </c:pt>
                <c:pt idx="359">
                  <c:v>43070</c:v>
                </c:pt>
                <c:pt idx="360">
                  <c:v>43077</c:v>
                </c:pt>
                <c:pt idx="361">
                  <c:v>43084</c:v>
                </c:pt>
                <c:pt idx="362">
                  <c:v>43091</c:v>
                </c:pt>
                <c:pt idx="363">
                  <c:v>43098</c:v>
                </c:pt>
                <c:pt idx="364">
                  <c:v>43105</c:v>
                </c:pt>
                <c:pt idx="365">
                  <c:v>43112</c:v>
                </c:pt>
                <c:pt idx="366">
                  <c:v>43119</c:v>
                </c:pt>
                <c:pt idx="367">
                  <c:v>43126</c:v>
                </c:pt>
                <c:pt idx="368">
                  <c:v>43133</c:v>
                </c:pt>
                <c:pt idx="369">
                  <c:v>43140</c:v>
                </c:pt>
                <c:pt idx="370">
                  <c:v>43147</c:v>
                </c:pt>
                <c:pt idx="371">
                  <c:v>43154</c:v>
                </c:pt>
                <c:pt idx="372">
                  <c:v>43161</c:v>
                </c:pt>
                <c:pt idx="373">
                  <c:v>43168</c:v>
                </c:pt>
                <c:pt idx="374">
                  <c:v>43175</c:v>
                </c:pt>
                <c:pt idx="375">
                  <c:v>43182</c:v>
                </c:pt>
                <c:pt idx="376">
                  <c:v>43189</c:v>
                </c:pt>
                <c:pt idx="377">
                  <c:v>43196</c:v>
                </c:pt>
                <c:pt idx="378">
                  <c:v>43203</c:v>
                </c:pt>
                <c:pt idx="379">
                  <c:v>43210</c:v>
                </c:pt>
                <c:pt idx="380">
                  <c:v>43217</c:v>
                </c:pt>
                <c:pt idx="381">
                  <c:v>43224</c:v>
                </c:pt>
                <c:pt idx="382">
                  <c:v>43231</c:v>
                </c:pt>
                <c:pt idx="383">
                  <c:v>43238</c:v>
                </c:pt>
                <c:pt idx="384">
                  <c:v>43245</c:v>
                </c:pt>
                <c:pt idx="385">
                  <c:v>43252</c:v>
                </c:pt>
                <c:pt idx="386">
                  <c:v>43259</c:v>
                </c:pt>
                <c:pt idx="387">
                  <c:v>43266</c:v>
                </c:pt>
                <c:pt idx="388">
                  <c:v>43273</c:v>
                </c:pt>
                <c:pt idx="389">
                  <c:v>43280</c:v>
                </c:pt>
                <c:pt idx="390">
                  <c:v>43287</c:v>
                </c:pt>
                <c:pt idx="391">
                  <c:v>43294</c:v>
                </c:pt>
                <c:pt idx="392">
                  <c:v>43301</c:v>
                </c:pt>
                <c:pt idx="393">
                  <c:v>43308</c:v>
                </c:pt>
                <c:pt idx="394">
                  <c:v>43315</c:v>
                </c:pt>
                <c:pt idx="395">
                  <c:v>43322</c:v>
                </c:pt>
                <c:pt idx="396">
                  <c:v>43329</c:v>
                </c:pt>
                <c:pt idx="397">
                  <c:v>43336</c:v>
                </c:pt>
                <c:pt idx="398">
                  <c:v>43343</c:v>
                </c:pt>
                <c:pt idx="399">
                  <c:v>43350</c:v>
                </c:pt>
                <c:pt idx="400">
                  <c:v>43357</c:v>
                </c:pt>
                <c:pt idx="401">
                  <c:v>43364</c:v>
                </c:pt>
                <c:pt idx="402">
                  <c:v>43371</c:v>
                </c:pt>
                <c:pt idx="403">
                  <c:v>43378</c:v>
                </c:pt>
                <c:pt idx="404">
                  <c:v>43385</c:v>
                </c:pt>
                <c:pt idx="405">
                  <c:v>43392</c:v>
                </c:pt>
                <c:pt idx="406">
                  <c:v>43399</c:v>
                </c:pt>
                <c:pt idx="407">
                  <c:v>43406</c:v>
                </c:pt>
                <c:pt idx="408">
                  <c:v>43413</c:v>
                </c:pt>
                <c:pt idx="409">
                  <c:v>43420</c:v>
                </c:pt>
                <c:pt idx="410">
                  <c:v>43427</c:v>
                </c:pt>
                <c:pt idx="411">
                  <c:v>43434</c:v>
                </c:pt>
                <c:pt idx="412">
                  <c:v>43441</c:v>
                </c:pt>
                <c:pt idx="413">
                  <c:v>43448</c:v>
                </c:pt>
                <c:pt idx="414">
                  <c:v>43455</c:v>
                </c:pt>
                <c:pt idx="415">
                  <c:v>43462</c:v>
                </c:pt>
                <c:pt idx="416">
                  <c:v>43469</c:v>
                </c:pt>
                <c:pt idx="417">
                  <c:v>43476</c:v>
                </c:pt>
                <c:pt idx="418">
                  <c:v>43483</c:v>
                </c:pt>
                <c:pt idx="419">
                  <c:v>43490</c:v>
                </c:pt>
                <c:pt idx="420">
                  <c:v>43497</c:v>
                </c:pt>
                <c:pt idx="421">
                  <c:v>43504</c:v>
                </c:pt>
                <c:pt idx="422">
                  <c:v>43511</c:v>
                </c:pt>
                <c:pt idx="423">
                  <c:v>43518</c:v>
                </c:pt>
                <c:pt idx="424">
                  <c:v>43525</c:v>
                </c:pt>
                <c:pt idx="425">
                  <c:v>43532</c:v>
                </c:pt>
                <c:pt idx="426">
                  <c:v>43539</c:v>
                </c:pt>
                <c:pt idx="427">
                  <c:v>43546</c:v>
                </c:pt>
                <c:pt idx="428">
                  <c:v>43553</c:v>
                </c:pt>
                <c:pt idx="429">
                  <c:v>43560</c:v>
                </c:pt>
                <c:pt idx="430">
                  <c:v>43567</c:v>
                </c:pt>
                <c:pt idx="431">
                  <c:v>43574</c:v>
                </c:pt>
                <c:pt idx="432">
                  <c:v>43581</c:v>
                </c:pt>
                <c:pt idx="433">
                  <c:v>43588</c:v>
                </c:pt>
                <c:pt idx="434">
                  <c:v>43595</c:v>
                </c:pt>
                <c:pt idx="435">
                  <c:v>43602</c:v>
                </c:pt>
                <c:pt idx="436">
                  <c:v>43609</c:v>
                </c:pt>
                <c:pt idx="437">
                  <c:v>43616</c:v>
                </c:pt>
                <c:pt idx="438">
                  <c:v>43623</c:v>
                </c:pt>
                <c:pt idx="439">
                  <c:v>43630</c:v>
                </c:pt>
                <c:pt idx="440">
                  <c:v>43637</c:v>
                </c:pt>
                <c:pt idx="441">
                  <c:v>43644</c:v>
                </c:pt>
                <c:pt idx="442">
                  <c:v>43651</c:v>
                </c:pt>
                <c:pt idx="443">
                  <c:v>43658</c:v>
                </c:pt>
                <c:pt idx="444">
                  <c:v>43665</c:v>
                </c:pt>
                <c:pt idx="445">
                  <c:v>43672</c:v>
                </c:pt>
                <c:pt idx="446">
                  <c:v>43679</c:v>
                </c:pt>
                <c:pt idx="447">
                  <c:v>43686</c:v>
                </c:pt>
                <c:pt idx="448">
                  <c:v>43693</c:v>
                </c:pt>
                <c:pt idx="449">
                  <c:v>43700</c:v>
                </c:pt>
                <c:pt idx="450">
                  <c:v>43707</c:v>
                </c:pt>
                <c:pt idx="451">
                  <c:v>43714</c:v>
                </c:pt>
                <c:pt idx="452">
                  <c:v>43721</c:v>
                </c:pt>
                <c:pt idx="453">
                  <c:v>43728</c:v>
                </c:pt>
                <c:pt idx="454">
                  <c:v>43735</c:v>
                </c:pt>
                <c:pt idx="455">
                  <c:v>43742</c:v>
                </c:pt>
                <c:pt idx="456">
                  <c:v>43749</c:v>
                </c:pt>
                <c:pt idx="457">
                  <c:v>43756</c:v>
                </c:pt>
                <c:pt idx="458">
                  <c:v>43763</c:v>
                </c:pt>
                <c:pt idx="459">
                  <c:v>43770</c:v>
                </c:pt>
                <c:pt idx="460">
                  <c:v>43777</c:v>
                </c:pt>
                <c:pt idx="461">
                  <c:v>43784</c:v>
                </c:pt>
                <c:pt idx="462">
                  <c:v>43791</c:v>
                </c:pt>
                <c:pt idx="463">
                  <c:v>43798</c:v>
                </c:pt>
                <c:pt idx="464">
                  <c:v>43805</c:v>
                </c:pt>
                <c:pt idx="465">
                  <c:v>43812</c:v>
                </c:pt>
                <c:pt idx="466">
                  <c:v>43819</c:v>
                </c:pt>
                <c:pt idx="467">
                  <c:v>43826</c:v>
                </c:pt>
                <c:pt idx="468">
                  <c:v>43833</c:v>
                </c:pt>
                <c:pt idx="469">
                  <c:v>43840</c:v>
                </c:pt>
                <c:pt idx="470">
                  <c:v>43847</c:v>
                </c:pt>
                <c:pt idx="471">
                  <c:v>43854</c:v>
                </c:pt>
                <c:pt idx="472">
                  <c:v>43861</c:v>
                </c:pt>
                <c:pt idx="473">
                  <c:v>43868</c:v>
                </c:pt>
                <c:pt idx="474">
                  <c:v>43875</c:v>
                </c:pt>
                <c:pt idx="475">
                  <c:v>43882</c:v>
                </c:pt>
                <c:pt idx="476">
                  <c:v>43889</c:v>
                </c:pt>
                <c:pt idx="477">
                  <c:v>43896</c:v>
                </c:pt>
                <c:pt idx="478">
                  <c:v>43903</c:v>
                </c:pt>
                <c:pt idx="479">
                  <c:v>43910</c:v>
                </c:pt>
                <c:pt idx="480">
                  <c:v>43917</c:v>
                </c:pt>
                <c:pt idx="481">
                  <c:v>43924</c:v>
                </c:pt>
                <c:pt idx="482">
                  <c:v>43931</c:v>
                </c:pt>
                <c:pt idx="483">
                  <c:v>43938</c:v>
                </c:pt>
                <c:pt idx="484">
                  <c:v>43945</c:v>
                </c:pt>
                <c:pt idx="485">
                  <c:v>43952</c:v>
                </c:pt>
                <c:pt idx="486">
                  <c:v>43959</c:v>
                </c:pt>
                <c:pt idx="487">
                  <c:v>43966</c:v>
                </c:pt>
                <c:pt idx="488">
                  <c:v>43973</c:v>
                </c:pt>
                <c:pt idx="489">
                  <c:v>43980</c:v>
                </c:pt>
                <c:pt idx="490">
                  <c:v>43987</c:v>
                </c:pt>
                <c:pt idx="491">
                  <c:v>43994</c:v>
                </c:pt>
                <c:pt idx="492">
                  <c:v>44001</c:v>
                </c:pt>
                <c:pt idx="493">
                  <c:v>44008</c:v>
                </c:pt>
                <c:pt idx="494">
                  <c:v>44015</c:v>
                </c:pt>
                <c:pt idx="495">
                  <c:v>44022</c:v>
                </c:pt>
                <c:pt idx="496">
                  <c:v>44029</c:v>
                </c:pt>
                <c:pt idx="497">
                  <c:v>44036</c:v>
                </c:pt>
                <c:pt idx="498">
                  <c:v>44043</c:v>
                </c:pt>
                <c:pt idx="499">
                  <c:v>44050</c:v>
                </c:pt>
                <c:pt idx="500">
                  <c:v>44057</c:v>
                </c:pt>
                <c:pt idx="501">
                  <c:v>44064</c:v>
                </c:pt>
                <c:pt idx="502">
                  <c:v>44071</c:v>
                </c:pt>
                <c:pt idx="503">
                  <c:v>44078</c:v>
                </c:pt>
                <c:pt idx="504">
                  <c:v>44085</c:v>
                </c:pt>
                <c:pt idx="505">
                  <c:v>44092</c:v>
                </c:pt>
                <c:pt idx="506">
                  <c:v>44099</c:v>
                </c:pt>
                <c:pt idx="507">
                  <c:v>44106</c:v>
                </c:pt>
                <c:pt idx="508">
                  <c:v>44113</c:v>
                </c:pt>
                <c:pt idx="509">
                  <c:v>44120</c:v>
                </c:pt>
                <c:pt idx="510">
                  <c:v>44127</c:v>
                </c:pt>
                <c:pt idx="511">
                  <c:v>44134</c:v>
                </c:pt>
                <c:pt idx="512">
                  <c:v>44141</c:v>
                </c:pt>
                <c:pt idx="513">
                  <c:v>44148</c:v>
                </c:pt>
                <c:pt idx="514">
                  <c:v>44155</c:v>
                </c:pt>
                <c:pt idx="515">
                  <c:v>44162</c:v>
                </c:pt>
                <c:pt idx="516">
                  <c:v>44169</c:v>
                </c:pt>
                <c:pt idx="517">
                  <c:v>44176</c:v>
                </c:pt>
                <c:pt idx="518">
                  <c:v>44183</c:v>
                </c:pt>
                <c:pt idx="519">
                  <c:v>44190</c:v>
                </c:pt>
                <c:pt idx="520">
                  <c:v>44197</c:v>
                </c:pt>
                <c:pt idx="521">
                  <c:v>44204</c:v>
                </c:pt>
                <c:pt idx="522">
                  <c:v>44211</c:v>
                </c:pt>
                <c:pt idx="523">
                  <c:v>44218</c:v>
                </c:pt>
                <c:pt idx="524">
                  <c:v>44225</c:v>
                </c:pt>
                <c:pt idx="525">
                  <c:v>44232</c:v>
                </c:pt>
                <c:pt idx="526">
                  <c:v>44239</c:v>
                </c:pt>
                <c:pt idx="527">
                  <c:v>44246</c:v>
                </c:pt>
                <c:pt idx="528">
                  <c:v>44253</c:v>
                </c:pt>
                <c:pt idx="529">
                  <c:v>44260</c:v>
                </c:pt>
                <c:pt idx="530">
                  <c:v>44267</c:v>
                </c:pt>
                <c:pt idx="531">
                  <c:v>44274</c:v>
                </c:pt>
                <c:pt idx="532">
                  <c:v>44281</c:v>
                </c:pt>
                <c:pt idx="533">
                  <c:v>44288</c:v>
                </c:pt>
                <c:pt idx="534">
                  <c:v>44295</c:v>
                </c:pt>
                <c:pt idx="535">
                  <c:v>44302</c:v>
                </c:pt>
                <c:pt idx="536">
                  <c:v>44309</c:v>
                </c:pt>
                <c:pt idx="537">
                  <c:v>44316</c:v>
                </c:pt>
                <c:pt idx="538">
                  <c:v>44323</c:v>
                </c:pt>
                <c:pt idx="539">
                  <c:v>44330</c:v>
                </c:pt>
                <c:pt idx="540">
                  <c:v>44337</c:v>
                </c:pt>
                <c:pt idx="541">
                  <c:v>44344</c:v>
                </c:pt>
                <c:pt idx="542">
                  <c:v>44351</c:v>
                </c:pt>
                <c:pt idx="543">
                  <c:v>44358</c:v>
                </c:pt>
                <c:pt idx="544">
                  <c:v>44365</c:v>
                </c:pt>
                <c:pt idx="545">
                  <c:v>44372</c:v>
                </c:pt>
                <c:pt idx="546">
                  <c:v>44379</c:v>
                </c:pt>
                <c:pt idx="547">
                  <c:v>44386</c:v>
                </c:pt>
                <c:pt idx="548">
                  <c:v>44393</c:v>
                </c:pt>
                <c:pt idx="549">
                  <c:v>44400</c:v>
                </c:pt>
                <c:pt idx="550">
                  <c:v>44407</c:v>
                </c:pt>
                <c:pt idx="551">
                  <c:v>44414</c:v>
                </c:pt>
                <c:pt idx="552">
                  <c:v>44421</c:v>
                </c:pt>
                <c:pt idx="553">
                  <c:v>44428</c:v>
                </c:pt>
                <c:pt idx="554">
                  <c:v>44435</c:v>
                </c:pt>
                <c:pt idx="555">
                  <c:v>44442</c:v>
                </c:pt>
                <c:pt idx="556">
                  <c:v>44449</c:v>
                </c:pt>
                <c:pt idx="557">
                  <c:v>44456</c:v>
                </c:pt>
                <c:pt idx="558">
                  <c:v>44463</c:v>
                </c:pt>
                <c:pt idx="559">
                  <c:v>44470</c:v>
                </c:pt>
                <c:pt idx="560">
                  <c:v>44477</c:v>
                </c:pt>
                <c:pt idx="561">
                  <c:v>44484</c:v>
                </c:pt>
                <c:pt idx="562">
                  <c:v>44491</c:v>
                </c:pt>
                <c:pt idx="563">
                  <c:v>44498</c:v>
                </c:pt>
                <c:pt idx="564">
                  <c:v>44505</c:v>
                </c:pt>
                <c:pt idx="565">
                  <c:v>44512</c:v>
                </c:pt>
                <c:pt idx="566">
                  <c:v>44519</c:v>
                </c:pt>
                <c:pt idx="567">
                  <c:v>44526</c:v>
                </c:pt>
                <c:pt idx="568">
                  <c:v>44533</c:v>
                </c:pt>
                <c:pt idx="569">
                  <c:v>44540</c:v>
                </c:pt>
                <c:pt idx="570">
                  <c:v>44547</c:v>
                </c:pt>
                <c:pt idx="571">
                  <c:v>44554</c:v>
                </c:pt>
                <c:pt idx="572">
                  <c:v>44561</c:v>
                </c:pt>
                <c:pt idx="573">
                  <c:v>44568</c:v>
                </c:pt>
                <c:pt idx="574">
                  <c:v>44575</c:v>
                </c:pt>
                <c:pt idx="575">
                  <c:v>44582</c:v>
                </c:pt>
                <c:pt idx="576">
                  <c:v>44589</c:v>
                </c:pt>
                <c:pt idx="577">
                  <c:v>44596</c:v>
                </c:pt>
                <c:pt idx="578">
                  <c:v>44603</c:v>
                </c:pt>
                <c:pt idx="579">
                  <c:v>44610</c:v>
                </c:pt>
                <c:pt idx="580">
                  <c:v>44617</c:v>
                </c:pt>
                <c:pt idx="581">
                  <c:v>44624</c:v>
                </c:pt>
                <c:pt idx="582">
                  <c:v>44631</c:v>
                </c:pt>
                <c:pt idx="583">
                  <c:v>44638</c:v>
                </c:pt>
                <c:pt idx="584">
                  <c:v>44645</c:v>
                </c:pt>
                <c:pt idx="585">
                  <c:v>44652</c:v>
                </c:pt>
                <c:pt idx="586">
                  <c:v>44659</c:v>
                </c:pt>
                <c:pt idx="587">
                  <c:v>44666</c:v>
                </c:pt>
                <c:pt idx="588">
                  <c:v>44673</c:v>
                </c:pt>
                <c:pt idx="589">
                  <c:v>44680</c:v>
                </c:pt>
                <c:pt idx="590">
                  <c:v>44687</c:v>
                </c:pt>
                <c:pt idx="591">
                  <c:v>44694</c:v>
                </c:pt>
                <c:pt idx="592">
                  <c:v>44701</c:v>
                </c:pt>
                <c:pt idx="593">
                  <c:v>44708</c:v>
                </c:pt>
                <c:pt idx="594">
                  <c:v>44715</c:v>
                </c:pt>
                <c:pt idx="595">
                  <c:v>44722</c:v>
                </c:pt>
                <c:pt idx="596">
                  <c:v>44729</c:v>
                </c:pt>
                <c:pt idx="597">
                  <c:v>44736</c:v>
                </c:pt>
                <c:pt idx="598">
                  <c:v>44743</c:v>
                </c:pt>
                <c:pt idx="599">
                  <c:v>44750</c:v>
                </c:pt>
                <c:pt idx="600">
                  <c:v>44757</c:v>
                </c:pt>
                <c:pt idx="601">
                  <c:v>44764</c:v>
                </c:pt>
                <c:pt idx="602">
                  <c:v>44771</c:v>
                </c:pt>
                <c:pt idx="603">
                  <c:v>44778</c:v>
                </c:pt>
                <c:pt idx="604">
                  <c:v>44785</c:v>
                </c:pt>
                <c:pt idx="605">
                  <c:v>44792</c:v>
                </c:pt>
                <c:pt idx="606">
                  <c:v>44799</c:v>
                </c:pt>
                <c:pt idx="607">
                  <c:v>44806</c:v>
                </c:pt>
                <c:pt idx="608">
                  <c:v>44813</c:v>
                </c:pt>
                <c:pt idx="609">
                  <c:v>44820</c:v>
                </c:pt>
                <c:pt idx="610">
                  <c:v>44827</c:v>
                </c:pt>
                <c:pt idx="611">
                  <c:v>44834</c:v>
                </c:pt>
                <c:pt idx="612">
                  <c:v>44841</c:v>
                </c:pt>
              </c:numCache>
            </c:numRef>
          </c:cat>
          <c:val>
            <c:numRef>
              <c:f>Sheet1!$C$7:$C$619</c:f>
              <c:numCache>
                <c:formatCode>0.00</c:formatCode>
                <c:ptCount val="613"/>
                <c:pt idx="0">
                  <c:v>2390.699951171875</c:v>
                </c:pt>
                <c:pt idx="1">
                  <c:v>2013.300048828125</c:v>
                </c:pt>
                <c:pt idx="2">
                  <c:v>2211.89990234375</c:v>
                </c:pt>
                <c:pt idx="3">
                  <c:v>2022.9000244140625</c:v>
                </c:pt>
                <c:pt idx="4">
                  <c:v>1779.5</c:v>
                </c:pt>
                <c:pt idx="5">
                  <c:v>2047.5</c:v>
                </c:pt>
                <c:pt idx="6">
                  <c:v>1926</c:v>
                </c:pt>
                <c:pt idx="7">
                  <c:v>2263</c:v>
                </c:pt>
                <c:pt idx="8">
                  <c:v>2281.10009765625</c:v>
                </c:pt>
                <c:pt idx="9">
                  <c:v>2373.39990234375</c:v>
                </c:pt>
                <c:pt idx="10">
                  <c:v>2137.10009765625</c:v>
                </c:pt>
                <c:pt idx="11">
                  <c:v>1987.300048828125</c:v>
                </c:pt>
                <c:pt idx="12">
                  <c:v>1825.4000244140625</c:v>
                </c:pt>
                <c:pt idx="13">
                  <c:v>1872</c:v>
                </c:pt>
                <c:pt idx="14">
                  <c:v>1903.9000244140625</c:v>
                </c:pt>
                <c:pt idx="15">
                  <c:v>1971.0999755859375</c:v>
                </c:pt>
                <c:pt idx="16">
                  <c:v>2198.800048828125</c:v>
                </c:pt>
                <c:pt idx="17">
                  <c:v>2495.39990234375</c:v>
                </c:pt>
                <c:pt idx="18">
                  <c:v>2498.60009765625</c:v>
                </c:pt>
                <c:pt idx="19">
                  <c:v>2341.89990234375</c:v>
                </c:pt>
                <c:pt idx="20">
                  <c:v>2412</c:v>
                </c:pt>
                <c:pt idx="21">
                  <c:v>2803.5</c:v>
                </c:pt>
                <c:pt idx="22">
                  <c:v>2640.300048828125</c:v>
                </c:pt>
                <c:pt idx="23">
                  <c:v>2593.699951171875</c:v>
                </c:pt>
                <c:pt idx="24">
                  <c:v>2405.60009765625</c:v>
                </c:pt>
                <c:pt idx="25">
                  <c:v>2203.60009765625</c:v>
                </c:pt>
                <c:pt idx="26">
                  <c:v>2720.60009765625</c:v>
                </c:pt>
                <c:pt idx="27">
                  <c:v>2570.5</c:v>
                </c:pt>
                <c:pt idx="28">
                  <c:v>2842.5</c:v>
                </c:pt>
                <c:pt idx="29">
                  <c:v>3925.89990234375</c:v>
                </c:pt>
                <c:pt idx="30">
                  <c:v>4866.7001953125</c:v>
                </c:pt>
                <c:pt idx="31">
                  <c:v>4420.2998046875</c:v>
                </c:pt>
                <c:pt idx="32">
                  <c:v>3851.199951171875</c:v>
                </c:pt>
                <c:pt idx="33">
                  <c:v>3522.60009765625</c:v>
                </c:pt>
                <c:pt idx="34">
                  <c:v>3732.39990234375</c:v>
                </c:pt>
                <c:pt idx="35">
                  <c:v>3813.199951171875</c:v>
                </c:pt>
                <c:pt idx="36">
                  <c:v>4239.60009765625</c:v>
                </c:pt>
                <c:pt idx="37">
                  <c:v>4019</c:v>
                </c:pt>
                <c:pt idx="38">
                  <c:v>4072.31005859375</c:v>
                </c:pt>
                <c:pt idx="39">
                  <c:v>3396.10009765625</c:v>
                </c:pt>
                <c:pt idx="40">
                  <c:v>3546.699951171875</c:v>
                </c:pt>
                <c:pt idx="41">
                  <c:v>3539.330078125</c:v>
                </c:pt>
                <c:pt idx="42">
                  <c:v>3967.5400390625</c:v>
                </c:pt>
                <c:pt idx="43">
                  <c:v>3483.89990234375</c:v>
                </c:pt>
                <c:pt idx="44">
                  <c:v>3344.739990234375</c:v>
                </c:pt>
                <c:pt idx="45">
                  <c:v>2834.5400390625</c:v>
                </c:pt>
                <c:pt idx="46">
                  <c:v>3268.659912109375</c:v>
                </c:pt>
                <c:pt idx="47">
                  <c:v>3573.669921875</c:v>
                </c:pt>
                <c:pt idx="48">
                  <c:v>3516.820068359375</c:v>
                </c:pt>
                <c:pt idx="49">
                  <c:v>3534.989990234375</c:v>
                </c:pt>
                <c:pt idx="50">
                  <c:v>3448.31005859375</c:v>
                </c:pt>
                <c:pt idx="51">
                  <c:v>3560.570068359375</c:v>
                </c:pt>
                <c:pt idx="52">
                  <c:v>4500.6201171875</c:v>
                </c:pt>
                <c:pt idx="53">
                  <c:v>4265.2998046875</c:v>
                </c:pt>
                <c:pt idx="54">
                  <c:v>4113.7998046875</c:v>
                </c:pt>
                <c:pt idx="55">
                  <c:v>4500.7001953125</c:v>
                </c:pt>
                <c:pt idx="56">
                  <c:v>4538</c:v>
                </c:pt>
                <c:pt idx="57">
                  <c:v>4322</c:v>
                </c:pt>
                <c:pt idx="58">
                  <c:v>4225.39990234375</c:v>
                </c:pt>
                <c:pt idx="59">
                  <c:v>4141.7001953125</c:v>
                </c:pt>
                <c:pt idx="60">
                  <c:v>3971.10009765625</c:v>
                </c:pt>
                <c:pt idx="61">
                  <c:v>3603.5</c:v>
                </c:pt>
                <c:pt idx="62">
                  <c:v>3438.60009765625</c:v>
                </c:pt>
                <c:pt idx="63">
                  <c:v>3576.800048828125</c:v>
                </c:pt>
                <c:pt idx="64">
                  <c:v>3467.300048828125</c:v>
                </c:pt>
                <c:pt idx="65">
                  <c:v>3936.300048828125</c:v>
                </c:pt>
                <c:pt idx="66">
                  <c:v>3715.199951171875</c:v>
                </c:pt>
                <c:pt idx="67">
                  <c:v>3687.699951171875</c:v>
                </c:pt>
                <c:pt idx="68">
                  <c:v>3734.800048828125</c:v>
                </c:pt>
                <c:pt idx="69">
                  <c:v>4219.10009765625</c:v>
                </c:pt>
                <c:pt idx="70">
                  <c:v>4456.39990234375</c:v>
                </c:pt>
                <c:pt idx="71">
                  <c:v>4388.7998046875</c:v>
                </c:pt>
                <c:pt idx="72">
                  <c:v>4476.2001953125</c:v>
                </c:pt>
                <c:pt idx="73">
                  <c:v>5334.2998046875</c:v>
                </c:pt>
                <c:pt idx="74">
                  <c:v>5385.7998046875</c:v>
                </c:pt>
                <c:pt idx="75">
                  <c:v>4938.2998046875</c:v>
                </c:pt>
                <c:pt idx="76">
                  <c:v>4524.10009765625</c:v>
                </c:pt>
                <c:pt idx="77">
                  <c:v>4369.2998046875</c:v>
                </c:pt>
                <c:pt idx="78">
                  <c:v>5314.39990234375</c:v>
                </c:pt>
                <c:pt idx="79">
                  <c:v>5411.60009765625</c:v>
                </c:pt>
                <c:pt idx="80">
                  <c:v>5452.7998046875</c:v>
                </c:pt>
                <c:pt idx="81">
                  <c:v>5349.60009765625</c:v>
                </c:pt>
                <c:pt idx="82">
                  <c:v>5077.2998046875</c:v>
                </c:pt>
                <c:pt idx="83">
                  <c:v>4609.89990234375</c:v>
                </c:pt>
                <c:pt idx="84">
                  <c:v>4346.2001953125</c:v>
                </c:pt>
                <c:pt idx="85">
                  <c:v>4224.7998046875</c:v>
                </c:pt>
                <c:pt idx="86">
                  <c:v>4729.5</c:v>
                </c:pt>
                <c:pt idx="87">
                  <c:v>4765.2998046875</c:v>
                </c:pt>
                <c:pt idx="88">
                  <c:v>4921.39990234375</c:v>
                </c:pt>
                <c:pt idx="89">
                  <c:v>5888</c:v>
                </c:pt>
                <c:pt idx="90">
                  <c:v>5757.2998046875</c:v>
                </c:pt>
                <c:pt idx="91">
                  <c:v>5452.89990234375</c:v>
                </c:pt>
                <c:pt idx="92">
                  <c:v>4752.10009765625</c:v>
                </c:pt>
                <c:pt idx="93">
                  <c:v>4465.7998046875</c:v>
                </c:pt>
                <c:pt idx="94">
                  <c:v>4244.2998046875</c:v>
                </c:pt>
                <c:pt idx="95">
                  <c:v>4801.2998046875</c:v>
                </c:pt>
                <c:pt idx="96">
                  <c:v>4645.7998046875</c:v>
                </c:pt>
                <c:pt idx="97">
                  <c:v>4575.5</c:v>
                </c:pt>
                <c:pt idx="98">
                  <c:v>4856.7001953125</c:v>
                </c:pt>
                <c:pt idx="99">
                  <c:v>5242.89990234375</c:v>
                </c:pt>
                <c:pt idx="100">
                  <c:v>4519.10009765625</c:v>
                </c:pt>
                <c:pt idx="101">
                  <c:v>3937.39990234375</c:v>
                </c:pt>
                <c:pt idx="102">
                  <c:v>3528.300048828125</c:v>
                </c:pt>
                <c:pt idx="103">
                  <c:v>3956.60009765625</c:v>
                </c:pt>
                <c:pt idx="104">
                  <c:v>4563.7001953125</c:v>
                </c:pt>
                <c:pt idx="105">
                  <c:v>4916.7001953125</c:v>
                </c:pt>
                <c:pt idx="106">
                  <c:v>4415.2001953125</c:v>
                </c:pt>
                <c:pt idx="107">
                  <c:v>4567.60009765625</c:v>
                </c:pt>
                <c:pt idx="108">
                  <c:v>4315.7998046875</c:v>
                </c:pt>
                <c:pt idx="109">
                  <c:v>4244.60009765625</c:v>
                </c:pt>
                <c:pt idx="110">
                  <c:v>4105.7998046875</c:v>
                </c:pt>
                <c:pt idx="111">
                  <c:v>4712.39990234375</c:v>
                </c:pt>
                <c:pt idx="112">
                  <c:v>4466.7998046875</c:v>
                </c:pt>
                <c:pt idx="113">
                  <c:v>4108.7998046875</c:v>
                </c:pt>
                <c:pt idx="114">
                  <c:v>4436.60009765625</c:v>
                </c:pt>
                <c:pt idx="115">
                  <c:v>4189</c:v>
                </c:pt>
                <c:pt idx="116">
                  <c:v>4453.89990234375</c:v>
                </c:pt>
                <c:pt idx="117">
                  <c:v>4685.10009765625</c:v>
                </c:pt>
                <c:pt idx="118">
                  <c:v>4698</c:v>
                </c:pt>
                <c:pt idx="119">
                  <c:v>4829.39990234375</c:v>
                </c:pt>
                <c:pt idx="120">
                  <c:v>5229.7001953125</c:v>
                </c:pt>
                <c:pt idx="121">
                  <c:v>4805.7998046875</c:v>
                </c:pt>
                <c:pt idx="122">
                  <c:v>4245.5</c:v>
                </c:pt>
                <c:pt idx="123">
                  <c:v>3723.300048828125</c:v>
                </c:pt>
                <c:pt idx="124">
                  <c:v>3163.5</c:v>
                </c:pt>
                <c:pt idx="125">
                  <c:v>3322.300048828125</c:v>
                </c:pt>
                <c:pt idx="126">
                  <c:v>3208.5</c:v>
                </c:pt>
                <c:pt idx="127">
                  <c:v>3041.39990234375</c:v>
                </c:pt>
                <c:pt idx="128">
                  <c:v>2568.300048828125</c:v>
                </c:pt>
                <c:pt idx="129">
                  <c:v>2454.60009765625</c:v>
                </c:pt>
                <c:pt idx="130">
                  <c:v>2351.699951171875</c:v>
                </c:pt>
                <c:pt idx="131">
                  <c:v>2336.199951171875</c:v>
                </c:pt>
                <c:pt idx="132">
                  <c:v>2247.60009765625</c:v>
                </c:pt>
                <c:pt idx="133">
                  <c:v>2244.699951171875</c:v>
                </c:pt>
                <c:pt idx="134">
                  <c:v>2145.300048828125</c:v>
                </c:pt>
                <c:pt idx="135">
                  <c:v>1979.5999755859375</c:v>
                </c:pt>
                <c:pt idx="136">
                  <c:v>1871.800048828125</c:v>
                </c:pt>
                <c:pt idx="137">
                  <c:v>1916.300048828125</c:v>
                </c:pt>
                <c:pt idx="138">
                  <c:v>1528.5</c:v>
                </c:pt>
                <c:pt idx="139">
                  <c:v>1801.699951171875</c:v>
                </c:pt>
                <c:pt idx="140">
                  <c:v>1889.199951171875</c:v>
                </c:pt>
                <c:pt idx="141">
                  <c:v>1947.4000244140625</c:v>
                </c:pt>
                <c:pt idx="142">
                  <c:v>1995.4000244140625</c:v>
                </c:pt>
                <c:pt idx="143">
                  <c:v>2060.800048828125</c:v>
                </c:pt>
                <c:pt idx="144">
                  <c:v>2034.4000244140625</c:v>
                </c:pt>
                <c:pt idx="145">
                  <c:v>2211.300048828125</c:v>
                </c:pt>
                <c:pt idx="146">
                  <c:v>2125.10009765625</c:v>
                </c:pt>
                <c:pt idx="147">
                  <c:v>2076</c:v>
                </c:pt>
                <c:pt idx="148">
                  <c:v>1941.3</c:v>
                </c:pt>
                <c:pt idx="149">
                  <c:v>1942.6</c:v>
                </c:pt>
                <c:pt idx="150">
                  <c:v>1602.1</c:v>
                </c:pt>
                <c:pt idx="151">
                  <c:v>1635.4</c:v>
                </c:pt>
                <c:pt idx="152">
                  <c:v>1565.4</c:v>
                </c:pt>
                <c:pt idx="153">
                  <c:v>1444.3</c:v>
                </c:pt>
                <c:pt idx="154">
                  <c:v>1315.1</c:v>
                </c:pt>
                <c:pt idx="155">
                  <c:v>1375.6</c:v>
                </c:pt>
                <c:pt idx="156">
                  <c:v>1530.3</c:v>
                </c:pt>
                <c:pt idx="157">
                  <c:v>1682.1</c:v>
                </c:pt>
                <c:pt idx="158">
                  <c:v>1645.2</c:v>
                </c:pt>
                <c:pt idx="159">
                  <c:v>1693.2</c:v>
                </c:pt>
                <c:pt idx="160">
                  <c:v>1690</c:v>
                </c:pt>
                <c:pt idx="161">
                  <c:v>1644.5</c:v>
                </c:pt>
                <c:pt idx="162">
                  <c:v>1457.2</c:v>
                </c:pt>
                <c:pt idx="163">
                  <c:v>1597.6</c:v>
                </c:pt>
                <c:pt idx="164">
                  <c:v>1547.9</c:v>
                </c:pt>
                <c:pt idx="165">
                  <c:v>1552.2</c:v>
                </c:pt>
                <c:pt idx="166">
                  <c:v>1432.2</c:v>
                </c:pt>
                <c:pt idx="167">
                  <c:v>1391.3</c:v>
                </c:pt>
                <c:pt idx="168">
                  <c:v>1322.9</c:v>
                </c:pt>
                <c:pt idx="169">
                  <c:v>1414.4</c:v>
                </c:pt>
                <c:pt idx="170">
                  <c:v>1361.4</c:v>
                </c:pt>
                <c:pt idx="171">
                  <c:v>1267</c:v>
                </c:pt>
                <c:pt idx="172">
                  <c:v>1297.5999999999999</c:v>
                </c:pt>
                <c:pt idx="173">
                  <c:v>1386.4</c:v>
                </c:pt>
                <c:pt idx="174">
                  <c:v>1438.9</c:v>
                </c:pt>
                <c:pt idx="175">
                  <c:v>1418.6</c:v>
                </c:pt>
                <c:pt idx="176">
                  <c:v>1377.4</c:v>
                </c:pt>
                <c:pt idx="177">
                  <c:v>1528.9</c:v>
                </c:pt>
                <c:pt idx="178">
                  <c:v>1334</c:v>
                </c:pt>
                <c:pt idx="179">
                  <c:v>1322.6</c:v>
                </c:pt>
                <c:pt idx="180">
                  <c:v>1323.9</c:v>
                </c:pt>
                <c:pt idx="181">
                  <c:v>1328.9</c:v>
                </c:pt>
                <c:pt idx="182">
                  <c:v>1327.4</c:v>
                </c:pt>
                <c:pt idx="183">
                  <c:v>1382.3</c:v>
                </c:pt>
                <c:pt idx="184">
                  <c:v>1326.4</c:v>
                </c:pt>
                <c:pt idx="185">
                  <c:v>1377</c:v>
                </c:pt>
                <c:pt idx="186">
                  <c:v>1322.2</c:v>
                </c:pt>
                <c:pt idx="187">
                  <c:v>1358</c:v>
                </c:pt>
                <c:pt idx="188">
                  <c:v>1396.2</c:v>
                </c:pt>
                <c:pt idx="189">
                  <c:v>1415.8</c:v>
                </c:pt>
                <c:pt idx="190">
                  <c:v>1265</c:v>
                </c:pt>
                <c:pt idx="191">
                  <c:v>1395.5</c:v>
                </c:pt>
                <c:pt idx="192">
                  <c:v>1297.5</c:v>
                </c:pt>
                <c:pt idx="193">
                  <c:v>1293.7</c:v>
                </c:pt>
                <c:pt idx="194">
                  <c:v>1358</c:v>
                </c:pt>
                <c:pt idx="195">
                  <c:v>1502.4</c:v>
                </c:pt>
                <c:pt idx="196">
                  <c:v>1852.3</c:v>
                </c:pt>
                <c:pt idx="197">
                  <c:v>1715.3</c:v>
                </c:pt>
                <c:pt idx="198">
                  <c:v>1621.2</c:v>
                </c:pt>
                <c:pt idx="199">
                  <c:v>1590.3</c:v>
                </c:pt>
                <c:pt idx="200">
                  <c:v>1604.6</c:v>
                </c:pt>
                <c:pt idx="201">
                  <c:v>1549</c:v>
                </c:pt>
                <c:pt idx="202">
                  <c:v>1341.1</c:v>
                </c:pt>
                <c:pt idx="203">
                  <c:v>1518.7</c:v>
                </c:pt>
                <c:pt idx="204">
                  <c:v>1518.9</c:v>
                </c:pt>
                <c:pt idx="205">
                  <c:v>1535.2</c:v>
                </c:pt>
                <c:pt idx="206">
                  <c:v>1162.9000000000001</c:v>
                </c:pt>
                <c:pt idx="207">
                  <c:v>1349.3</c:v>
                </c:pt>
                <c:pt idx="208">
                  <c:v>2211.4</c:v>
                </c:pt>
                <c:pt idx="209">
                  <c:v>2746.1</c:v>
                </c:pt>
                <c:pt idx="210">
                  <c:v>2605.4</c:v>
                </c:pt>
                <c:pt idx="211">
                  <c:v>2669.9</c:v>
                </c:pt>
                <c:pt idx="212">
                  <c:v>2395.8000000000002</c:v>
                </c:pt>
                <c:pt idx="213">
                  <c:v>2012.8</c:v>
                </c:pt>
                <c:pt idx="214">
                  <c:v>1861.8</c:v>
                </c:pt>
                <c:pt idx="215">
                  <c:v>1870.3</c:v>
                </c:pt>
                <c:pt idx="216">
                  <c:v>1815.3</c:v>
                </c:pt>
                <c:pt idx="217">
                  <c:v>1720.3</c:v>
                </c:pt>
                <c:pt idx="218">
                  <c:v>1932.5</c:v>
                </c:pt>
                <c:pt idx="219">
                  <c:v>2008.7</c:v>
                </c:pt>
                <c:pt idx="220">
                  <c:v>1942.2</c:v>
                </c:pt>
                <c:pt idx="221">
                  <c:v>1908.1</c:v>
                </c:pt>
                <c:pt idx="222">
                  <c:v>1920.1</c:v>
                </c:pt>
                <c:pt idx="223">
                  <c:v>1850</c:v>
                </c:pt>
                <c:pt idx="224">
                  <c:v>1697.2</c:v>
                </c:pt>
                <c:pt idx="225">
                  <c:v>1596.5</c:v>
                </c:pt>
                <c:pt idx="226">
                  <c:v>1600.6</c:v>
                </c:pt>
                <c:pt idx="227">
                  <c:v>1537.8</c:v>
                </c:pt>
                <c:pt idx="228">
                  <c:v>1360.3</c:v>
                </c:pt>
                <c:pt idx="229">
                  <c:v>1455.2</c:v>
                </c:pt>
                <c:pt idx="230">
                  <c:v>1354.9</c:v>
                </c:pt>
                <c:pt idx="231">
                  <c:v>1379.9</c:v>
                </c:pt>
                <c:pt idx="232">
                  <c:v>1307.7</c:v>
                </c:pt>
                <c:pt idx="233">
                  <c:v>1342.9</c:v>
                </c:pt>
                <c:pt idx="234">
                  <c:v>1392.4</c:v>
                </c:pt>
                <c:pt idx="235">
                  <c:v>1384.8</c:v>
                </c:pt>
                <c:pt idx="236">
                  <c:v>1406.3</c:v>
                </c:pt>
                <c:pt idx="237">
                  <c:v>1488.8</c:v>
                </c:pt>
                <c:pt idx="238">
                  <c:v>1534.8</c:v>
                </c:pt>
                <c:pt idx="239">
                  <c:v>1646</c:v>
                </c:pt>
                <c:pt idx="240">
                  <c:v>1629.3</c:v>
                </c:pt>
                <c:pt idx="241">
                  <c:v>1902.4</c:v>
                </c:pt>
                <c:pt idx="242">
                  <c:v>1713.4</c:v>
                </c:pt>
                <c:pt idx="243">
                  <c:v>1557.7</c:v>
                </c:pt>
                <c:pt idx="244">
                  <c:v>1833</c:v>
                </c:pt>
                <c:pt idx="245">
                  <c:v>1695.9</c:v>
                </c:pt>
                <c:pt idx="246">
                  <c:v>2106.1999999999998</c:v>
                </c:pt>
                <c:pt idx="247">
                  <c:v>1631.4</c:v>
                </c:pt>
                <c:pt idx="248">
                  <c:v>1774.7</c:v>
                </c:pt>
                <c:pt idx="249">
                  <c:v>1707.9</c:v>
                </c:pt>
                <c:pt idx="250">
                  <c:v>1692.9</c:v>
                </c:pt>
                <c:pt idx="251">
                  <c:v>1656.2</c:v>
                </c:pt>
                <c:pt idx="252">
                  <c:v>1694.8</c:v>
                </c:pt>
                <c:pt idx="253">
                  <c:v>1612.9</c:v>
                </c:pt>
                <c:pt idx="254">
                  <c:v>1516.9</c:v>
                </c:pt>
                <c:pt idx="255">
                  <c:v>1570.1</c:v>
                </c:pt>
                <c:pt idx="256">
                  <c:v>1592.7</c:v>
                </c:pt>
                <c:pt idx="257">
                  <c:v>1764</c:v>
                </c:pt>
                <c:pt idx="258">
                  <c:v>1272.9000000000001</c:v>
                </c:pt>
                <c:pt idx="259">
                  <c:v>1114.8</c:v>
                </c:pt>
                <c:pt idx="260">
                  <c:v>1380.4</c:v>
                </c:pt>
                <c:pt idx="261">
                  <c:v>1638.1</c:v>
                </c:pt>
                <c:pt idx="262">
                  <c:v>1822.5</c:v>
                </c:pt>
                <c:pt idx="263">
                  <c:v>1827.6</c:v>
                </c:pt>
                <c:pt idx="264">
                  <c:v>2117.1999999999998</c:v>
                </c:pt>
                <c:pt idx="265">
                  <c:v>2456.6999999999998</c:v>
                </c:pt>
                <c:pt idx="266">
                  <c:v>2267.4</c:v>
                </c:pt>
                <c:pt idx="267">
                  <c:v>2104.5</c:v>
                </c:pt>
                <c:pt idx="268">
                  <c:v>2055.9</c:v>
                </c:pt>
                <c:pt idx="269">
                  <c:v>1940.3</c:v>
                </c:pt>
                <c:pt idx="270">
                  <c:v>1845.4</c:v>
                </c:pt>
                <c:pt idx="271">
                  <c:v>1784.7</c:v>
                </c:pt>
                <c:pt idx="272">
                  <c:v>1906</c:v>
                </c:pt>
                <c:pt idx="273">
                  <c:v>2122</c:v>
                </c:pt>
                <c:pt idx="274">
                  <c:v>2177.4</c:v>
                </c:pt>
                <c:pt idx="275">
                  <c:v>2067.6999999999998</c:v>
                </c:pt>
                <c:pt idx="276">
                  <c:v>1953.1</c:v>
                </c:pt>
                <c:pt idx="277">
                  <c:v>1963.1</c:v>
                </c:pt>
                <c:pt idx="278">
                  <c:v>1998.4</c:v>
                </c:pt>
                <c:pt idx="279">
                  <c:v>2005.6</c:v>
                </c:pt>
                <c:pt idx="280">
                  <c:v>1928.2</c:v>
                </c:pt>
                <c:pt idx="281">
                  <c:v>2070.8000000000002</c:v>
                </c:pt>
                <c:pt idx="282">
                  <c:v>2055.4</c:v>
                </c:pt>
                <c:pt idx="283">
                  <c:v>2189.4</c:v>
                </c:pt>
                <c:pt idx="284">
                  <c:v>2136.4</c:v>
                </c:pt>
                <c:pt idx="285">
                  <c:v>2579.9</c:v>
                </c:pt>
                <c:pt idx="286">
                  <c:v>2869.8</c:v>
                </c:pt>
                <c:pt idx="287">
                  <c:v>2843.7</c:v>
                </c:pt>
                <c:pt idx="288">
                  <c:v>2415.5</c:v>
                </c:pt>
                <c:pt idx="289">
                  <c:v>2315.1999999999998</c:v>
                </c:pt>
                <c:pt idx="290">
                  <c:v>2538.3000000000002</c:v>
                </c:pt>
                <c:pt idx="291">
                  <c:v>2432.8000000000002</c:v>
                </c:pt>
                <c:pt idx="292">
                  <c:v>2355.1999999999998</c:v>
                </c:pt>
                <c:pt idx="293">
                  <c:v>2441.6999999999998</c:v>
                </c:pt>
                <c:pt idx="294">
                  <c:v>2457.8000000000002</c:v>
                </c:pt>
                <c:pt idx="295">
                  <c:v>2500.5</c:v>
                </c:pt>
                <c:pt idx="296">
                  <c:v>2309.6</c:v>
                </c:pt>
                <c:pt idx="297">
                  <c:v>2273.1999999999998</c:v>
                </c:pt>
                <c:pt idx="298">
                  <c:v>2380.1</c:v>
                </c:pt>
                <c:pt idx="299">
                  <c:v>2189.8000000000002</c:v>
                </c:pt>
                <c:pt idx="300">
                  <c:v>2172.5</c:v>
                </c:pt>
                <c:pt idx="301">
                  <c:v>2122.5</c:v>
                </c:pt>
                <c:pt idx="302">
                  <c:v>2088</c:v>
                </c:pt>
                <c:pt idx="303">
                  <c:v>2031.9</c:v>
                </c:pt>
                <c:pt idx="304">
                  <c:v>1810.1</c:v>
                </c:pt>
                <c:pt idx="305">
                  <c:v>1754.2</c:v>
                </c:pt>
                <c:pt idx="306">
                  <c:v>1469.9</c:v>
                </c:pt>
                <c:pt idx="307">
                  <c:v>1459.3</c:v>
                </c:pt>
                <c:pt idx="308">
                  <c:v>1407</c:v>
                </c:pt>
                <c:pt idx="309">
                  <c:v>1449.4</c:v>
                </c:pt>
                <c:pt idx="310">
                  <c:v>1113.2</c:v>
                </c:pt>
                <c:pt idx="311">
                  <c:v>1132</c:v>
                </c:pt>
                <c:pt idx="312">
                  <c:v>1182.3</c:v>
                </c:pt>
                <c:pt idx="313">
                  <c:v>1263.2</c:v>
                </c:pt>
                <c:pt idx="314">
                  <c:v>1265.5999999999999</c:v>
                </c:pt>
                <c:pt idx="315">
                  <c:v>1248.4000000000001</c:v>
                </c:pt>
                <c:pt idx="316">
                  <c:v>1276.4000000000001</c:v>
                </c:pt>
                <c:pt idx="317">
                  <c:v>1239.5999999999999</c:v>
                </c:pt>
                <c:pt idx="318">
                  <c:v>1227.5999999999999</c:v>
                </c:pt>
                <c:pt idx="319">
                  <c:v>1290.8</c:v>
                </c:pt>
                <c:pt idx="320">
                  <c:v>1357.6</c:v>
                </c:pt>
                <c:pt idx="321">
                  <c:v>1413.3</c:v>
                </c:pt>
                <c:pt idx="322">
                  <c:v>1366.1</c:v>
                </c:pt>
                <c:pt idx="323">
                  <c:v>1327.1</c:v>
                </c:pt>
                <c:pt idx="324">
                  <c:v>1271.9000000000001</c:v>
                </c:pt>
                <c:pt idx="325">
                  <c:v>1272.3</c:v>
                </c:pt>
                <c:pt idx="326">
                  <c:v>1274.5</c:v>
                </c:pt>
                <c:pt idx="327">
                  <c:v>1365.8</c:v>
                </c:pt>
                <c:pt idx="328">
                  <c:v>1302</c:v>
                </c:pt>
                <c:pt idx="329">
                  <c:v>1345.5</c:v>
                </c:pt>
                <c:pt idx="330">
                  <c:v>1269.0999999999999</c:v>
                </c:pt>
                <c:pt idx="331">
                  <c:v>1402</c:v>
                </c:pt>
                <c:pt idx="332">
                  <c:v>1323.1</c:v>
                </c:pt>
                <c:pt idx="333">
                  <c:v>1368.7</c:v>
                </c:pt>
                <c:pt idx="334">
                  <c:v>1494.8</c:v>
                </c:pt>
                <c:pt idx="335">
                  <c:v>1526.8</c:v>
                </c:pt>
                <c:pt idx="336">
                  <c:v>1396.2</c:v>
                </c:pt>
                <c:pt idx="337">
                  <c:v>1391</c:v>
                </c:pt>
                <c:pt idx="338">
                  <c:v>1210.5</c:v>
                </c:pt>
                <c:pt idx="339">
                  <c:v>1367.8</c:v>
                </c:pt>
                <c:pt idx="340">
                  <c:v>1414.3</c:v>
                </c:pt>
                <c:pt idx="341">
                  <c:v>1361</c:v>
                </c:pt>
                <c:pt idx="342">
                  <c:v>1433.2</c:v>
                </c:pt>
                <c:pt idx="343">
                  <c:v>1455.9</c:v>
                </c:pt>
                <c:pt idx="344">
                  <c:v>1459.9</c:v>
                </c:pt>
                <c:pt idx="345">
                  <c:v>1430.3</c:v>
                </c:pt>
                <c:pt idx="346">
                  <c:v>1502.6</c:v>
                </c:pt>
                <c:pt idx="347">
                  <c:v>1636.8</c:v>
                </c:pt>
                <c:pt idx="348">
                  <c:v>1497.8</c:v>
                </c:pt>
                <c:pt idx="349">
                  <c:v>1445.6</c:v>
                </c:pt>
                <c:pt idx="350">
                  <c:v>1419.2</c:v>
                </c:pt>
                <c:pt idx="351">
                  <c:v>1359.2</c:v>
                </c:pt>
                <c:pt idx="352">
                  <c:v>1399.6</c:v>
                </c:pt>
                <c:pt idx="353">
                  <c:v>1357.6</c:v>
                </c:pt>
                <c:pt idx="354">
                  <c:v>1297</c:v>
                </c:pt>
                <c:pt idx="355">
                  <c:v>1290.8</c:v>
                </c:pt>
                <c:pt idx="356">
                  <c:v>1371.6</c:v>
                </c:pt>
                <c:pt idx="357">
                  <c:v>1306.0999999999999</c:v>
                </c:pt>
                <c:pt idx="358">
                  <c:v>1205.0999999999999</c:v>
                </c:pt>
                <c:pt idx="359">
                  <c:v>1313.9</c:v>
                </c:pt>
                <c:pt idx="360">
                  <c:v>1281</c:v>
                </c:pt>
                <c:pt idx="361">
                  <c:v>1240.5</c:v>
                </c:pt>
                <c:pt idx="362">
                  <c:v>1135.7</c:v>
                </c:pt>
                <c:pt idx="363">
                  <c:v>1130.4000000000001</c:v>
                </c:pt>
                <c:pt idx="364">
                  <c:v>1259.2</c:v>
                </c:pt>
                <c:pt idx="365">
                  <c:v>1314</c:v>
                </c:pt>
                <c:pt idx="366">
                  <c:v>1325.8</c:v>
                </c:pt>
                <c:pt idx="367">
                  <c:v>1288</c:v>
                </c:pt>
                <c:pt idx="368">
                  <c:v>1299.3</c:v>
                </c:pt>
                <c:pt idx="369">
                  <c:v>1274</c:v>
                </c:pt>
                <c:pt idx="370">
                  <c:v>1183.0999999999999</c:v>
                </c:pt>
                <c:pt idx="371">
                  <c:v>1168.5</c:v>
                </c:pt>
                <c:pt idx="372">
                  <c:v>1185.7</c:v>
                </c:pt>
                <c:pt idx="373">
                  <c:v>1159.3</c:v>
                </c:pt>
                <c:pt idx="374">
                  <c:v>1107.7</c:v>
                </c:pt>
                <c:pt idx="375">
                  <c:v>1188.5</c:v>
                </c:pt>
                <c:pt idx="376">
                  <c:v>1130.0999999999999</c:v>
                </c:pt>
                <c:pt idx="377">
                  <c:v>1110.8</c:v>
                </c:pt>
                <c:pt idx="378">
                  <c:v>1149.5</c:v>
                </c:pt>
                <c:pt idx="379">
                  <c:v>1145.5</c:v>
                </c:pt>
                <c:pt idx="380">
                  <c:v>1104.9000000000001</c:v>
                </c:pt>
                <c:pt idx="381">
                  <c:v>1098.4000000000001</c:v>
                </c:pt>
                <c:pt idx="382">
                  <c:v>1057.0999999999999</c:v>
                </c:pt>
                <c:pt idx="383">
                  <c:v>1018.1</c:v>
                </c:pt>
                <c:pt idx="384">
                  <c:v>970.7</c:v>
                </c:pt>
                <c:pt idx="385">
                  <c:v>1007.3</c:v>
                </c:pt>
                <c:pt idx="386">
                  <c:v>992.2</c:v>
                </c:pt>
                <c:pt idx="387">
                  <c:v>1052.3</c:v>
                </c:pt>
                <c:pt idx="388">
                  <c:v>1015.9</c:v>
                </c:pt>
                <c:pt idx="389">
                  <c:v>996</c:v>
                </c:pt>
                <c:pt idx="390">
                  <c:v>958.5</c:v>
                </c:pt>
                <c:pt idx="391">
                  <c:v>979.6</c:v>
                </c:pt>
                <c:pt idx="392">
                  <c:v>988.6</c:v>
                </c:pt>
                <c:pt idx="393">
                  <c:v>971.3</c:v>
                </c:pt>
                <c:pt idx="394">
                  <c:v>927.6</c:v>
                </c:pt>
                <c:pt idx="395">
                  <c:v>927.5</c:v>
                </c:pt>
                <c:pt idx="396">
                  <c:v>982.7</c:v>
                </c:pt>
                <c:pt idx="397">
                  <c:v>952.9</c:v>
                </c:pt>
                <c:pt idx="398">
                  <c:v>940</c:v>
                </c:pt>
                <c:pt idx="399">
                  <c:v>884.3</c:v>
                </c:pt>
                <c:pt idx="400">
                  <c:v>917.1</c:v>
                </c:pt>
                <c:pt idx="401">
                  <c:v>946.8</c:v>
                </c:pt>
                <c:pt idx="402">
                  <c:v>945.9</c:v>
                </c:pt>
                <c:pt idx="403">
                  <c:v>921.2</c:v>
                </c:pt>
                <c:pt idx="404">
                  <c:v>838.1</c:v>
                </c:pt>
                <c:pt idx="405">
                  <c:v>919.6</c:v>
                </c:pt>
                <c:pt idx="406">
                  <c:v>884.2</c:v>
                </c:pt>
                <c:pt idx="407">
                  <c:v>861.8</c:v>
                </c:pt>
                <c:pt idx="408">
                  <c:v>824.7</c:v>
                </c:pt>
                <c:pt idx="409">
                  <c:v>783.7</c:v>
                </c:pt>
                <c:pt idx="410">
                  <c:v>787.7</c:v>
                </c:pt>
                <c:pt idx="411">
                  <c:v>836.4</c:v>
                </c:pt>
                <c:pt idx="412">
                  <c:v>851.6</c:v>
                </c:pt>
                <c:pt idx="413">
                  <c:v>832.2</c:v>
                </c:pt>
                <c:pt idx="414">
                  <c:v>816</c:v>
                </c:pt>
                <c:pt idx="415">
                  <c:v>729.9</c:v>
                </c:pt>
                <c:pt idx="416">
                  <c:v>987.9</c:v>
                </c:pt>
                <c:pt idx="417">
                  <c:v>1172.4000000000001</c:v>
                </c:pt>
                <c:pt idx="418">
                  <c:v>1110.5</c:v>
                </c:pt>
                <c:pt idx="419">
                  <c:v>1049.9000000000001</c:v>
                </c:pt>
                <c:pt idx="420">
                  <c:v>1053.4000000000001</c:v>
                </c:pt>
                <c:pt idx="421">
                  <c:v>1019.2</c:v>
                </c:pt>
                <c:pt idx="422">
                  <c:v>1084.4000000000001</c:v>
                </c:pt>
                <c:pt idx="423">
                  <c:v>1133.8</c:v>
                </c:pt>
                <c:pt idx="424">
                  <c:v>1110.9000000000001</c:v>
                </c:pt>
                <c:pt idx="425">
                  <c:v>1108.3</c:v>
                </c:pt>
                <c:pt idx="426">
                  <c:v>1146.8</c:v>
                </c:pt>
                <c:pt idx="427">
                  <c:v>1289.5</c:v>
                </c:pt>
                <c:pt idx="428">
                  <c:v>1786</c:v>
                </c:pt>
                <c:pt idx="429">
                  <c:v>1582.6</c:v>
                </c:pt>
                <c:pt idx="430">
                  <c:v>1453</c:v>
                </c:pt>
                <c:pt idx="431">
                  <c:v>1293</c:v>
                </c:pt>
                <c:pt idx="432">
                  <c:v>1228.3</c:v>
                </c:pt>
                <c:pt idx="433">
                  <c:v>1238.5</c:v>
                </c:pt>
                <c:pt idx="434">
                  <c:v>1232.5999999999999</c:v>
                </c:pt>
                <c:pt idx="435">
                  <c:v>1334.9</c:v>
                </c:pt>
                <c:pt idx="436">
                  <c:v>1255.4000000000001</c:v>
                </c:pt>
                <c:pt idx="437">
                  <c:v>1335.6</c:v>
                </c:pt>
                <c:pt idx="438">
                  <c:v>1956.5</c:v>
                </c:pt>
                <c:pt idx="439">
                  <c:v>1888.8</c:v>
                </c:pt>
                <c:pt idx="440">
                  <c:v>1949.5</c:v>
                </c:pt>
                <c:pt idx="441">
                  <c:v>1925.6</c:v>
                </c:pt>
                <c:pt idx="442">
                  <c:v>1799.7</c:v>
                </c:pt>
                <c:pt idx="443">
                  <c:v>1827.3</c:v>
                </c:pt>
                <c:pt idx="444">
                  <c:v>1789.8</c:v>
                </c:pt>
                <c:pt idx="445">
                  <c:v>1791.2</c:v>
                </c:pt>
                <c:pt idx="446">
                  <c:v>2003</c:v>
                </c:pt>
                <c:pt idx="447">
                  <c:v>2742.9</c:v>
                </c:pt>
                <c:pt idx="448">
                  <c:v>2754.7</c:v>
                </c:pt>
                <c:pt idx="449">
                  <c:v>2545.6</c:v>
                </c:pt>
                <c:pt idx="450">
                  <c:v>2367.1999999999998</c:v>
                </c:pt>
                <c:pt idx="451">
                  <c:v>2377.5</c:v>
                </c:pt>
                <c:pt idx="452">
                  <c:v>2274.1</c:v>
                </c:pt>
                <c:pt idx="453">
                  <c:v>1928</c:v>
                </c:pt>
                <c:pt idx="454">
                  <c:v>2202.6</c:v>
                </c:pt>
                <c:pt idx="455">
                  <c:v>2418.1</c:v>
                </c:pt>
                <c:pt idx="456">
                  <c:v>2505.8000000000002</c:v>
                </c:pt>
                <c:pt idx="457">
                  <c:v>2076.9</c:v>
                </c:pt>
                <c:pt idx="458">
                  <c:v>2066</c:v>
                </c:pt>
                <c:pt idx="459">
                  <c:v>2102.6999999999998</c:v>
                </c:pt>
                <c:pt idx="460">
                  <c:v>2374.6</c:v>
                </c:pt>
                <c:pt idx="461">
                  <c:v>2190.6</c:v>
                </c:pt>
                <c:pt idx="462">
                  <c:v>2282.1999999999998</c:v>
                </c:pt>
                <c:pt idx="463">
                  <c:v>1925.7</c:v>
                </c:pt>
                <c:pt idx="464">
                  <c:v>2094.1</c:v>
                </c:pt>
                <c:pt idx="465">
                  <c:v>1958.7</c:v>
                </c:pt>
                <c:pt idx="466">
                  <c:v>1859</c:v>
                </c:pt>
                <c:pt idx="467">
                  <c:v>1375</c:v>
                </c:pt>
                <c:pt idx="468">
                  <c:v>1713.7</c:v>
                </c:pt>
                <c:pt idx="469">
                  <c:v>2444.6999999999998</c:v>
                </c:pt>
                <c:pt idx="470">
                  <c:v>2401.5</c:v>
                </c:pt>
                <c:pt idx="471">
                  <c:v>2581.1999999999998</c:v>
                </c:pt>
                <c:pt idx="472">
                  <c:v>2975.7</c:v>
                </c:pt>
                <c:pt idx="473">
                  <c:v>3123.6</c:v>
                </c:pt>
                <c:pt idx="474">
                  <c:v>2875.1</c:v>
                </c:pt>
                <c:pt idx="475">
                  <c:v>2852.9</c:v>
                </c:pt>
                <c:pt idx="476">
                  <c:v>3594.4</c:v>
                </c:pt>
                <c:pt idx="477">
                  <c:v>6418.9</c:v>
                </c:pt>
                <c:pt idx="478">
                  <c:v>5751</c:v>
                </c:pt>
                <c:pt idx="479">
                  <c:v>3809.3</c:v>
                </c:pt>
                <c:pt idx="480">
                  <c:v>4781.1000000000004</c:v>
                </c:pt>
                <c:pt idx="481">
                  <c:v>3853.1</c:v>
                </c:pt>
                <c:pt idx="482">
                  <c:v>4242.7</c:v>
                </c:pt>
                <c:pt idx="483">
                  <c:v>4206.7</c:v>
                </c:pt>
                <c:pt idx="484">
                  <c:v>3901.4</c:v>
                </c:pt>
                <c:pt idx="485">
                  <c:v>3835.7</c:v>
                </c:pt>
                <c:pt idx="486">
                  <c:v>3709.3</c:v>
                </c:pt>
                <c:pt idx="487">
                  <c:v>3474.1</c:v>
                </c:pt>
                <c:pt idx="488">
                  <c:v>3466.2</c:v>
                </c:pt>
                <c:pt idx="489">
                  <c:v>3166.7</c:v>
                </c:pt>
                <c:pt idx="490">
                  <c:v>3529</c:v>
                </c:pt>
                <c:pt idx="491">
                  <c:v>3891.5</c:v>
                </c:pt>
                <c:pt idx="492">
                  <c:v>3434.6</c:v>
                </c:pt>
                <c:pt idx="493">
                  <c:v>3359.2</c:v>
                </c:pt>
                <c:pt idx="494">
                  <c:v>3373.9</c:v>
                </c:pt>
                <c:pt idx="495">
                  <c:v>3774.3</c:v>
                </c:pt>
                <c:pt idx="496">
                  <c:v>3973.3</c:v>
                </c:pt>
                <c:pt idx="497">
                  <c:v>3955.9</c:v>
                </c:pt>
                <c:pt idx="498">
                  <c:v>3688.1</c:v>
                </c:pt>
                <c:pt idx="499">
                  <c:v>4025</c:v>
                </c:pt>
                <c:pt idx="500">
                  <c:v>3809.7</c:v>
                </c:pt>
                <c:pt idx="501">
                  <c:v>3423</c:v>
                </c:pt>
                <c:pt idx="502">
                  <c:v>3316.2</c:v>
                </c:pt>
                <c:pt idx="503">
                  <c:v>3415.1</c:v>
                </c:pt>
                <c:pt idx="504">
                  <c:v>3289.4</c:v>
                </c:pt>
                <c:pt idx="505">
                  <c:v>3579.8</c:v>
                </c:pt>
                <c:pt idx="506">
                  <c:v>3346.9</c:v>
                </c:pt>
                <c:pt idx="507">
                  <c:v>3622.3</c:v>
                </c:pt>
                <c:pt idx="508">
                  <c:v>3612.3</c:v>
                </c:pt>
                <c:pt idx="509">
                  <c:v>3620.5</c:v>
                </c:pt>
                <c:pt idx="510">
                  <c:v>3711.6</c:v>
                </c:pt>
                <c:pt idx="511">
                  <c:v>3949.8</c:v>
                </c:pt>
                <c:pt idx="512">
                  <c:v>3973.1</c:v>
                </c:pt>
                <c:pt idx="513">
                  <c:v>3901.6</c:v>
                </c:pt>
                <c:pt idx="514">
                  <c:v>4077.7</c:v>
                </c:pt>
                <c:pt idx="515">
                  <c:v>3891.1</c:v>
                </c:pt>
                <c:pt idx="516">
                  <c:v>3959.2</c:v>
                </c:pt>
                <c:pt idx="517">
                  <c:v>4014.5</c:v>
                </c:pt>
                <c:pt idx="518">
                  <c:v>4169</c:v>
                </c:pt>
                <c:pt idx="519">
                  <c:v>3803.2</c:v>
                </c:pt>
                <c:pt idx="520">
                  <c:v>3917.6</c:v>
                </c:pt>
                <c:pt idx="521">
                  <c:v>4706.3</c:v>
                </c:pt>
                <c:pt idx="522">
                  <c:v>4484.2</c:v>
                </c:pt>
                <c:pt idx="523">
                  <c:v>4261.5</c:v>
                </c:pt>
                <c:pt idx="524">
                  <c:v>4746.2</c:v>
                </c:pt>
                <c:pt idx="525">
                  <c:v>4549.2</c:v>
                </c:pt>
                <c:pt idx="526">
                  <c:v>4337</c:v>
                </c:pt>
                <c:pt idx="527">
                  <c:v>3848.1</c:v>
                </c:pt>
                <c:pt idx="528">
                  <c:v>3850.4</c:v>
                </c:pt>
                <c:pt idx="529">
                  <c:v>3658.8</c:v>
                </c:pt>
                <c:pt idx="530">
                  <c:v>3504.9</c:v>
                </c:pt>
                <c:pt idx="531">
                  <c:v>3325.3</c:v>
                </c:pt>
                <c:pt idx="532">
                  <c:v>3242.1</c:v>
                </c:pt>
                <c:pt idx="533">
                  <c:v>3068.8</c:v>
                </c:pt>
                <c:pt idx="534">
                  <c:v>2916.7</c:v>
                </c:pt>
                <c:pt idx="535">
                  <c:v>3219.9</c:v>
                </c:pt>
                <c:pt idx="536">
                  <c:v>3185.3</c:v>
                </c:pt>
                <c:pt idx="537">
                  <c:v>3188.7</c:v>
                </c:pt>
                <c:pt idx="538">
                  <c:v>3281</c:v>
                </c:pt>
                <c:pt idx="539">
                  <c:v>3413.3</c:v>
                </c:pt>
                <c:pt idx="540">
                  <c:v>3168.8</c:v>
                </c:pt>
                <c:pt idx="541">
                  <c:v>3022</c:v>
                </c:pt>
                <c:pt idx="542">
                  <c:v>2869.2</c:v>
                </c:pt>
                <c:pt idx="543">
                  <c:v>3026.6</c:v>
                </c:pt>
                <c:pt idx="544">
                  <c:v>3110.3</c:v>
                </c:pt>
                <c:pt idx="545">
                  <c:v>2856.6</c:v>
                </c:pt>
                <c:pt idx="546">
                  <c:v>2791.3</c:v>
                </c:pt>
                <c:pt idx="547">
                  <c:v>3361.5</c:v>
                </c:pt>
                <c:pt idx="548">
                  <c:v>3267.6</c:v>
                </c:pt>
                <c:pt idx="549">
                  <c:v>3632.6</c:v>
                </c:pt>
                <c:pt idx="550">
                  <c:v>3571.3</c:v>
                </c:pt>
                <c:pt idx="551">
                  <c:v>3684.3</c:v>
                </c:pt>
                <c:pt idx="552">
                  <c:v>3490.2</c:v>
                </c:pt>
                <c:pt idx="553">
                  <c:v>3520.7</c:v>
                </c:pt>
                <c:pt idx="554">
                  <c:v>3385.8</c:v>
                </c:pt>
                <c:pt idx="555">
                  <c:v>3292.1</c:v>
                </c:pt>
                <c:pt idx="556">
                  <c:v>3185.6</c:v>
                </c:pt>
                <c:pt idx="557">
                  <c:v>3391.1</c:v>
                </c:pt>
                <c:pt idx="558">
                  <c:v>3359.5</c:v>
                </c:pt>
                <c:pt idx="559">
                  <c:v>3037.6</c:v>
                </c:pt>
                <c:pt idx="560">
                  <c:v>3023</c:v>
                </c:pt>
                <c:pt idx="561">
                  <c:v>2807.9</c:v>
                </c:pt>
                <c:pt idx="562">
                  <c:v>2763.8</c:v>
                </c:pt>
                <c:pt idx="563">
                  <c:v>2645</c:v>
                </c:pt>
                <c:pt idx="564">
                  <c:v>2841</c:v>
                </c:pt>
                <c:pt idx="565">
                  <c:v>2695</c:v>
                </c:pt>
                <c:pt idx="566">
                  <c:v>2706.2</c:v>
                </c:pt>
                <c:pt idx="567">
                  <c:v>2304.5</c:v>
                </c:pt>
                <c:pt idx="568">
                  <c:v>2511.5</c:v>
                </c:pt>
                <c:pt idx="569">
                  <c:v>2350.5</c:v>
                </c:pt>
                <c:pt idx="570">
                  <c:v>2402.6999999999998</c:v>
                </c:pt>
                <c:pt idx="571">
                  <c:v>2411.3000000000002</c:v>
                </c:pt>
                <c:pt idx="572">
                  <c:v>2351.3000000000002</c:v>
                </c:pt>
                <c:pt idx="573">
                  <c:v>2349.8000000000002</c:v>
                </c:pt>
                <c:pt idx="574">
                  <c:v>2276.3000000000002</c:v>
                </c:pt>
                <c:pt idx="575">
                  <c:v>1989.4</c:v>
                </c:pt>
                <c:pt idx="576">
                  <c:v>2355.4</c:v>
                </c:pt>
                <c:pt idx="577">
                  <c:v>2183.5</c:v>
                </c:pt>
                <c:pt idx="578">
                  <c:v>1988.8</c:v>
                </c:pt>
                <c:pt idx="579">
                  <c:v>1677.7</c:v>
                </c:pt>
                <c:pt idx="580">
                  <c:v>1685.7</c:v>
                </c:pt>
                <c:pt idx="581">
                  <c:v>1829.7</c:v>
                </c:pt>
                <c:pt idx="582">
                  <c:v>1778.3</c:v>
                </c:pt>
                <c:pt idx="583">
                  <c:v>1522.7</c:v>
                </c:pt>
                <c:pt idx="584">
                  <c:v>1295.0999999999999</c:v>
                </c:pt>
                <c:pt idx="585">
                  <c:v>1166.3</c:v>
                </c:pt>
                <c:pt idx="586">
                  <c:v>1109</c:v>
                </c:pt>
                <c:pt idx="587">
                  <c:v>1023.2</c:v>
                </c:pt>
                <c:pt idx="588">
                  <c:v>930.7</c:v>
                </c:pt>
                <c:pt idx="589">
                  <c:v>932.3</c:v>
                </c:pt>
                <c:pt idx="590">
                  <c:v>913.6</c:v>
                </c:pt>
                <c:pt idx="591">
                  <c:v>826.9</c:v>
                </c:pt>
                <c:pt idx="592">
                  <c:v>794.9</c:v>
                </c:pt>
                <c:pt idx="593">
                  <c:v>751.6</c:v>
                </c:pt>
                <c:pt idx="594">
                  <c:v>709.5</c:v>
                </c:pt>
                <c:pt idx="595">
                  <c:v>735.5</c:v>
                </c:pt>
                <c:pt idx="596">
                  <c:v>712.7</c:v>
                </c:pt>
                <c:pt idx="597">
                  <c:v>726.1</c:v>
                </c:pt>
                <c:pt idx="598">
                  <c:v>670.3</c:v>
                </c:pt>
                <c:pt idx="599">
                  <c:v>685.3</c:v>
                </c:pt>
                <c:pt idx="600">
                  <c:v>655.7</c:v>
                </c:pt>
                <c:pt idx="601">
                  <c:v>631.4</c:v>
                </c:pt>
                <c:pt idx="602">
                  <c:v>640.6</c:v>
                </c:pt>
                <c:pt idx="603">
                  <c:v>662.9</c:v>
                </c:pt>
                <c:pt idx="604">
                  <c:v>627.1</c:v>
                </c:pt>
                <c:pt idx="605">
                  <c:v>609.79999999999995</c:v>
                </c:pt>
                <c:pt idx="606">
                  <c:v>562.5</c:v>
                </c:pt>
                <c:pt idx="607">
                  <c:v>556.4</c:v>
                </c:pt>
                <c:pt idx="608">
                  <c:v>532.9</c:v>
                </c:pt>
                <c:pt idx="609">
                  <c:v>588.1</c:v>
                </c:pt>
                <c:pt idx="610">
                  <c:v>524.1</c:v>
                </c:pt>
                <c:pt idx="611">
                  <c:v>430.9</c:v>
                </c:pt>
                <c:pt idx="612">
                  <c:v>423.2</c:v>
                </c:pt>
              </c:numCache>
            </c:numRef>
          </c:val>
          <c:smooth val="0"/>
          <c:extLst>
            <c:ext xmlns:c16="http://schemas.microsoft.com/office/drawing/2014/chart" uri="{C3380CC4-5D6E-409C-BE32-E72D297353CC}">
              <c16:uniqueId val="{00000001-27AF-4692-A263-55C9988DAC1E}"/>
            </c:ext>
          </c:extLst>
        </c:ser>
        <c:dLbls>
          <c:showLegendKey val="0"/>
          <c:showVal val="0"/>
          <c:showCatName val="0"/>
          <c:showSerName val="0"/>
          <c:showPercent val="0"/>
          <c:showBubbleSize val="0"/>
        </c:dLbls>
        <c:marker val="1"/>
        <c:smooth val="0"/>
        <c:axId val="1160888351"/>
        <c:axId val="1016865135"/>
      </c:lineChart>
      <c:dateAx>
        <c:axId val="1156209231"/>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24591423"/>
        <c:crosses val="autoZero"/>
        <c:auto val="1"/>
        <c:lblOffset val="100"/>
        <c:baseTimeUnit val="days"/>
      </c:dateAx>
      <c:valAx>
        <c:axId val="112459142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169CEC"/>
                </a:solidFill>
                <a:latin typeface="+mn-lt"/>
                <a:ea typeface="+mn-ea"/>
                <a:cs typeface="+mn-cs"/>
              </a:defRPr>
            </a:pPr>
            <a:endParaRPr lang="en-US"/>
          </a:p>
        </c:txPr>
        <c:crossAx val="1156209231"/>
        <c:crosses val="autoZero"/>
        <c:crossBetween val="between"/>
      </c:valAx>
      <c:valAx>
        <c:axId val="1016865135"/>
        <c:scaling>
          <c:orientation val="minMax"/>
          <c:max val="800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FCB300"/>
                </a:solidFill>
                <a:latin typeface="+mj-lt"/>
                <a:ea typeface="+mn-ea"/>
                <a:cs typeface="+mn-cs"/>
              </a:defRPr>
            </a:pPr>
            <a:endParaRPr lang="en-US"/>
          </a:p>
        </c:txPr>
        <c:crossAx val="1160888351"/>
        <c:crosses val="max"/>
        <c:crossBetween val="between"/>
      </c:valAx>
      <c:dateAx>
        <c:axId val="1160888351"/>
        <c:scaling>
          <c:orientation val="minMax"/>
        </c:scaling>
        <c:delete val="1"/>
        <c:axPos val="b"/>
        <c:numFmt formatCode="ddmmmyyyy" sourceLinked="1"/>
        <c:majorTickMark val="out"/>
        <c:minorTickMark val="none"/>
        <c:tickLblPos val="nextTo"/>
        <c:crossAx val="1016865135"/>
        <c:crosses val="autoZero"/>
        <c:auto val="1"/>
        <c:lblOffset val="100"/>
        <c:baseTimeUnit val="days"/>
      </c:dateAx>
      <c:spPr>
        <a:noFill/>
        <a:ln>
          <a:noFill/>
        </a:ln>
        <a:effectLst/>
      </c:spPr>
    </c:plotArea>
    <c:legend>
      <c:legendPos val="b"/>
      <c:layout>
        <c:manualLayout>
          <c:xMode val="edge"/>
          <c:yMode val="edge"/>
          <c:x val="0"/>
          <c:y val="2.085577770531467E-2"/>
          <c:w val="0.95837606813034693"/>
          <c:h val="3.888948468357041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9911745406824144E-2"/>
          <c:y val="0.19265012885694591"/>
          <c:w val="0.93604913057742778"/>
          <c:h val="0.69626401530623783"/>
        </c:manualLayout>
      </c:layout>
      <c:lineChart>
        <c:grouping val="standard"/>
        <c:varyColors val="0"/>
        <c:ser>
          <c:idx val="0"/>
          <c:order val="0"/>
          <c:tx>
            <c:strRef>
              <c:f>Sheet15!$F$2</c:f>
              <c:strCache>
                <c:ptCount val="1"/>
                <c:pt idx="0">
                  <c:v>3.25 Percent Mortgage Rate</c:v>
                </c:pt>
              </c:strCache>
            </c:strRef>
          </c:tx>
          <c:spPr>
            <a:ln w="25400" cap="rnd">
              <a:solidFill>
                <a:schemeClr val="accent1"/>
              </a:solidFill>
              <a:round/>
            </a:ln>
            <a:effectLst/>
          </c:spPr>
          <c:marker>
            <c:symbol val="none"/>
          </c:marker>
          <c:cat>
            <c:numRef>
              <c:f>Sheet15!$E$3:$E$362</c:f>
              <c:numCache>
                <c:formatCode>General</c:formatCode>
                <c:ptCount val="36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numCache>
            </c:numRef>
          </c:cat>
          <c:val>
            <c:numRef>
              <c:f>Sheet15!$F$3:$F$362</c:f>
              <c:numCache>
                <c:formatCode>"$"#,##0.00_);[Red]\("$"#,##0.00\)</c:formatCode>
                <c:ptCount val="360"/>
                <c:pt idx="0">
                  <c:v>880.20833333333337</c:v>
                </c:pt>
                <c:pt idx="1">
                  <c:v>1758.969841948443</c:v>
                </c:pt>
                <c:pt idx="2">
                  <c:v>2636.2806073617166</c:v>
                </c:pt>
                <c:pt idx="3">
                  <c:v>3512.1367004769832</c:v>
                </c:pt>
                <c:pt idx="4">
                  <c:v>4386.5341815567681</c:v>
                </c:pt>
                <c:pt idx="5">
                  <c:v>5259.4691001934762</c:v>
                </c:pt>
                <c:pt idx="6">
                  <c:v>6130.9374952804901</c:v>
                </c:pt>
                <c:pt idx="7">
                  <c:v>7000.9353949831966</c:v>
                </c:pt>
                <c:pt idx="8">
                  <c:v>7869.4588167099291</c:v>
                </c:pt>
                <c:pt idx="9">
                  <c:v>8736.5037670828369</c:v>
                </c:pt>
                <c:pt idx="10">
                  <c:v>9602.0662419086693</c:v>
                </c:pt>
                <c:pt idx="11">
                  <c:v>10466.142226149486</c:v>
                </c:pt>
                <c:pt idx="12">
                  <c:v>11328.727693893288</c:v>
                </c:pt>
                <c:pt idx="13">
                  <c:v>12189.81860832456</c:v>
                </c:pt>
                <c:pt idx="14">
                  <c:v>13049.410921694749</c:v>
                </c:pt>
                <c:pt idx="15">
                  <c:v>13907.500575292648</c:v>
                </c:pt>
                <c:pt idx="16">
                  <c:v>14764.083499414706</c:v>
                </c:pt>
                <c:pt idx="17">
                  <c:v>15619.155613335259</c:v>
                </c:pt>
                <c:pt idx="18">
                  <c:v>16472.712825276678</c:v>
                </c:pt>
                <c:pt idx="19">
                  <c:v>17324.751032379438</c:v>
                </c:pt>
                <c:pt idx="20">
                  <c:v>18175.266120672099</c:v>
                </c:pt>
                <c:pt idx="21">
                  <c:v>19024.253965041218</c:v>
                </c:pt>
                <c:pt idx="22">
                  <c:v>19871.710429201168</c:v>
                </c:pt>
                <c:pt idx="23">
                  <c:v>20717.631365663881</c:v>
                </c:pt>
                <c:pt idx="24">
                  <c:v>21562.012615708514</c:v>
                </c:pt>
                <c:pt idx="25">
                  <c:v>22404.850009351016</c:v>
                </c:pt>
                <c:pt idx="26">
                  <c:v>23246.139365313633</c:v>
                </c:pt>
                <c:pt idx="27">
                  <c:v>24085.876490994313</c:v>
                </c:pt>
                <c:pt idx="28">
                  <c:v>24924.057182436041</c:v>
                </c:pt>
                <c:pt idx="29">
                  <c:v>25760.677224296091</c:v>
                </c:pt>
                <c:pt idx="30">
                  <c:v>26595.732389815177</c:v>
                </c:pt>
                <c:pt idx="31">
                  <c:v>27429.218440786542</c:v>
                </c:pt>
                <c:pt idx="32">
                  <c:v>28261.131127524954</c:v>
                </c:pt>
                <c:pt idx="33">
                  <c:v>29091.466188835613</c:v>
                </c:pt>
                <c:pt idx="34">
                  <c:v>29920.219351982985</c:v>
                </c:pt>
                <c:pt idx="35">
                  <c:v>30747.386332659546</c:v>
                </c:pt>
                <c:pt idx="36">
                  <c:v>31572.962834954436</c:v>
                </c:pt>
                <c:pt idx="37">
                  <c:v>32396.944551322042</c:v>
                </c:pt>
                <c:pt idx="38">
                  <c:v>33219.327162550479</c:v>
                </c:pt>
                <c:pt idx="39">
                  <c:v>34040.106337729987</c:v>
                </c:pt>
                <c:pt idx="40">
                  <c:v>34859.277734221272</c:v>
                </c:pt>
                <c:pt idx="41">
                  <c:v>35676.836997623715</c:v>
                </c:pt>
                <c:pt idx="42">
                  <c:v>36492.779761743543</c:v>
                </c:pt>
                <c:pt idx="43">
                  <c:v>37307.10164856186</c:v>
                </c:pt>
                <c:pt idx="44">
                  <c:v>38119.798268202641</c:v>
                </c:pt>
                <c:pt idx="45">
                  <c:v>38930.865218900617</c:v>
                </c:pt>
                <c:pt idx="46">
                  <c:v>39740.298086969065</c:v>
                </c:pt>
                <c:pt idx="47">
                  <c:v>40548.092446767529</c:v>
                </c:pt>
                <c:pt idx="48">
                  <c:v>41354.243860669441</c:v>
                </c:pt>
                <c:pt idx="49">
                  <c:v>42158.747879029674</c:v>
                </c:pt>
                <c:pt idx="50">
                  <c:v>42961.600040151963</c:v>
                </c:pt>
                <c:pt idx="51">
                  <c:v>43762.79587025629</c:v>
                </c:pt>
                <c:pt idx="52">
                  <c:v>44562.33088344615</c:v>
                </c:pt>
                <c:pt idx="53">
                  <c:v>45360.20058167573</c:v>
                </c:pt>
                <c:pt idx="54">
                  <c:v>46156.400454717012</c:v>
                </c:pt>
                <c:pt idx="55">
                  <c:v>46950.925980126776</c:v>
                </c:pt>
                <c:pt idx="56">
                  <c:v>47743.772623213525</c:v>
                </c:pt>
                <c:pt idx="57">
                  <c:v>48534.935837004297</c:v>
                </c:pt>
                <c:pt idx="58">
                  <c:v>49324.411062211417</c:v>
                </c:pt>
                <c:pt idx="59">
                  <c:v>50112.193727199141</c:v>
                </c:pt>
                <c:pt idx="60">
                  <c:v>50898.279247950202</c:v>
                </c:pt>
                <c:pt idx="61">
                  <c:v>51682.663028032301</c:v>
                </c:pt>
                <c:pt idx="62">
                  <c:v>52465.340458564453</c:v>
                </c:pt>
                <c:pt idx="63">
                  <c:v>53246.306918183291</c:v>
                </c:pt>
                <c:pt idx="64">
                  <c:v>54025.557773009263</c:v>
                </c:pt>
                <c:pt idx="65">
                  <c:v>54803.088376612723</c:v>
                </c:pt>
                <c:pt idx="66">
                  <c:v>55578.894069979935</c:v>
                </c:pt>
                <c:pt idx="67">
                  <c:v>56352.970181479017</c:v>
                </c:pt>
                <c:pt idx="68">
                  <c:v>57125.312026825741</c:v>
                </c:pt>
                <c:pt idx="69">
                  <c:v>57895.914909049279</c:v>
                </c:pt>
                <c:pt idx="70">
                  <c:v>58664.774118457834</c:v>
                </c:pt>
                <c:pt idx="71">
                  <c:v>59431.884932604204</c:v>
                </c:pt>
                <c:pt idx="72">
                  <c:v>60197.24261625122</c:v>
                </c:pt>
                <c:pt idx="73">
                  <c:v>60960.842421337111</c:v>
                </c:pt>
                <c:pt idx="74">
                  <c:v>61722.679586940772</c:v>
                </c:pt>
                <c:pt idx="75">
                  <c:v>62482.749339246941</c:v>
                </c:pt>
                <c:pt idx="76">
                  <c:v>63241.046891511272</c:v>
                </c:pt>
                <c:pt idx="77">
                  <c:v>63997.567444025321</c:v>
                </c:pt>
                <c:pt idx="78">
                  <c:v>64752.306184081426</c:v>
                </c:pt>
                <c:pt idx="79">
                  <c:v>65505.258285937511</c:v>
                </c:pt>
                <c:pt idx="80">
                  <c:v>66256.418910781795</c:v>
                </c:pt>
                <c:pt idx="81">
                  <c:v>67005.783206697364</c:v>
                </c:pt>
                <c:pt idx="82">
                  <c:v>67753.3463086267</c:v>
                </c:pt>
                <c:pt idx="83">
                  <c:v>68499.103338336092</c:v>
                </c:pt>
                <c:pt idx="84">
                  <c:v>69243.049404379941</c:v>
                </c:pt>
                <c:pt idx="85">
                  <c:v>69985.179602064993</c:v>
                </c:pt>
                <c:pt idx="86">
                  <c:v>70725.489013414437</c:v>
                </c:pt>
                <c:pt idx="87">
                  <c:v>71463.97270713195</c:v>
                </c:pt>
                <c:pt idx="88">
                  <c:v>72200.625738565621</c:v>
                </c:pt>
                <c:pt idx="89">
                  <c:v>72935.443149671759</c:v>
                </c:pt>
                <c:pt idx="90">
                  <c:v>73668.419968978633</c:v>
                </c:pt>
                <c:pt idx="91">
                  <c:v>74399.551211550133</c:v>
                </c:pt>
                <c:pt idx="92">
                  <c:v>75128.831878949262</c:v>
                </c:pt>
                <c:pt idx="93">
                  <c:v>75856.256959201593</c:v>
                </c:pt>
                <c:pt idx="94">
                  <c:v>76581.821426758601</c:v>
                </c:pt>
                <c:pt idx="95">
                  <c:v>77305.520242460916</c:v>
                </c:pt>
                <c:pt idx="96">
                  <c:v>78027.348353501424</c:v>
                </c:pt>
                <c:pt idx="97">
                  <c:v>78747.30069338833</c:v>
                </c:pt>
                <c:pt idx="98">
                  <c:v>79465.372181908097</c:v>
                </c:pt>
                <c:pt idx="99">
                  <c:v>80181.557725088263</c:v>
                </c:pt>
                <c:pt idx="100">
                  <c:v>80895.852215160208</c:v>
                </c:pt>
                <c:pt idx="101">
                  <c:v>81608.250530521764</c:v>
                </c:pt>
                <c:pt idx="102">
                  <c:v>82318.74753569976</c:v>
                </c:pt>
                <c:pt idx="103">
                  <c:v>83027.338081312439</c:v>
                </c:pt>
                <c:pt idx="104">
                  <c:v>83734.017004031819</c:v>
                </c:pt>
                <c:pt idx="105">
                  <c:v>84438.779126545895</c:v>
                </c:pt>
                <c:pt idx="106">
                  <c:v>85141.619257520782</c:v>
                </c:pt>
                <c:pt idx="107">
                  <c:v>85842.532191562714</c:v>
                </c:pt>
                <c:pt idx="108">
                  <c:v>86541.51270918001</c:v>
                </c:pt>
                <c:pt idx="109">
                  <c:v>87238.555576744853</c:v>
                </c:pt>
                <c:pt idx="110">
                  <c:v>87933.655546455018</c:v>
                </c:pt>
                <c:pt idx="111">
                  <c:v>88626.807356295481</c:v>
                </c:pt>
                <c:pt idx="112">
                  <c:v>89318.005729999932</c:v>
                </c:pt>
                <c:pt idx="113">
                  <c:v>90007.24537701215</c:v>
                </c:pt>
                <c:pt idx="114">
                  <c:v>90694.52099244736</c:v>
                </c:pt>
                <c:pt idx="115">
                  <c:v>91379.827257053374</c:v>
                </c:pt>
                <c:pt idx="116">
                  <c:v>92063.158837171693</c:v>
                </c:pt>
                <c:pt idx="117">
                  <c:v>92744.5103846985</c:v>
                </c:pt>
                <c:pt idx="118">
                  <c:v>93423.876537045522</c:v>
                </c:pt>
                <c:pt idx="119">
                  <c:v>94101.251917100817</c:v>
                </c:pt>
                <c:pt idx="120">
                  <c:v>94776.631133189425</c:v>
                </c:pt>
                <c:pt idx="121">
                  <c:v>95450.008779033946</c:v>
                </c:pt>
                <c:pt idx="122">
                  <c:v>96121.379433714959</c:v>
                </c:pt>
                <c:pt idx="123">
                  <c:v>96790.7376616314</c:v>
                </c:pt>
                <c:pt idx="124">
                  <c:v>97458.07801246077</c:v>
                </c:pt>
                <c:pt idx="125">
                  <c:v>98123.395021119301</c:v>
                </c:pt>
                <c:pt idx="126">
                  <c:v>98786.683207721959</c:v>
                </c:pt>
                <c:pt idx="127">
                  <c:v>99447.93707754233</c:v>
                </c:pt>
                <c:pt idx="128">
                  <c:v>100107.15112097246</c:v>
                </c:pt>
                <c:pt idx="129">
                  <c:v>100764.31981348254</c:v>
                </c:pt>
                <c:pt idx="130">
                  <c:v>101419.43761558049</c:v>
                </c:pt>
                <c:pt idx="131">
                  <c:v>102072.49897277147</c:v>
                </c:pt>
                <c:pt idx="132">
                  <c:v>102723.49831551716</c:v>
                </c:pt>
                <c:pt idx="133">
                  <c:v>103372.43005919513</c:v>
                </c:pt>
                <c:pt idx="134">
                  <c:v>104019.28860405789</c:v>
                </c:pt>
                <c:pt idx="135">
                  <c:v>104664.06833519199</c:v>
                </c:pt>
                <c:pt idx="136">
                  <c:v>105306.76362247691</c:v>
                </c:pt>
                <c:pt idx="137">
                  <c:v>105947.36882054388</c:v>
                </c:pt>
                <c:pt idx="138">
                  <c:v>106585.87826873462</c:v>
                </c:pt>
                <c:pt idx="139">
                  <c:v>107222.28629105988</c:v>
                </c:pt>
                <c:pt idx="140">
                  <c:v>107856.58719615793</c:v>
                </c:pt>
                <c:pt idx="141">
                  <c:v>108488.77527725295</c:v>
                </c:pt>
                <c:pt idx="142">
                  <c:v>109118.84481211327</c:v>
                </c:pt>
                <c:pt idx="143">
                  <c:v>109746.7900630095</c:v>
                </c:pt>
                <c:pt idx="144">
                  <c:v>110372.60527667256</c:v>
                </c:pt>
                <c:pt idx="145">
                  <c:v>110996.28468425164</c:v>
                </c:pt>
                <c:pt idx="146">
                  <c:v>111617.82250127192</c:v>
                </c:pt>
                <c:pt idx="147">
                  <c:v>112237.21292759228</c:v>
                </c:pt>
                <c:pt idx="148">
                  <c:v>112854.45014736292</c:v>
                </c:pt>
                <c:pt idx="149">
                  <c:v>113469.52832898278</c:v>
                </c:pt>
                <c:pt idx="150">
                  <c:v>114082.44162505685</c:v>
                </c:pt>
                <c:pt idx="151">
                  <c:v>114693.18417235346</c:v>
                </c:pt>
                <c:pt idx="152">
                  <c:v>115301.75009176132</c:v>
                </c:pt>
                <c:pt idx="153">
                  <c:v>115908.13348824659</c:v>
                </c:pt>
                <c:pt idx="154">
                  <c:v>116512.32845080967</c:v>
                </c:pt>
                <c:pt idx="155">
                  <c:v>117114.32905244202</c:v>
                </c:pt>
                <c:pt idx="156">
                  <c:v>117714.12935008279</c:v>
                </c:pt>
                <c:pt idx="157">
                  <c:v>118311.72338457534</c:v>
                </c:pt>
                <c:pt idx="158">
                  <c:v>118907.10518062362</c:v>
                </c:pt>
                <c:pt idx="159">
                  <c:v>119500.26874674854</c:v>
                </c:pt>
                <c:pt idx="160">
                  <c:v>120091.20807524404</c:v>
                </c:pt>
                <c:pt idx="161">
                  <c:v>120679.91714213321</c:v>
                </c:pt>
                <c:pt idx="162">
                  <c:v>121266.38990712422</c:v>
                </c:pt>
                <c:pt idx="163">
                  <c:v>121850.62031356608</c:v>
                </c:pt>
                <c:pt idx="164">
                  <c:v>122432.60228840438</c:v>
                </c:pt>
                <c:pt idx="165">
                  <c:v>123012.32974213686</c:v>
                </c:pt>
                <c:pt idx="166">
                  <c:v>123589.79656876887</c:v>
                </c:pt>
                <c:pt idx="167">
                  <c:v>124164.99664576867</c:v>
                </c:pt>
                <c:pt idx="168">
                  <c:v>124737.92383402267</c:v>
                </c:pt>
                <c:pt idx="169">
                  <c:v>125308.57197779053</c:v>
                </c:pt>
                <c:pt idx="170">
                  <c:v>125876.9349046601</c:v>
                </c:pt>
                <c:pt idx="171">
                  <c:v>126443.00642550226</c:v>
                </c:pt>
                <c:pt idx="172">
                  <c:v>127006.7803344257</c:v>
                </c:pt>
                <c:pt idx="173">
                  <c:v>127568.25040873147</c:v>
                </c:pt>
                <c:pt idx="174">
                  <c:v>128127.41040886749</c:v>
                </c:pt>
                <c:pt idx="175">
                  <c:v>128684.25407838289</c:v>
                </c:pt>
                <c:pt idx="176">
                  <c:v>129238.77514388222</c:v>
                </c:pt>
                <c:pt idx="177">
                  <c:v>129790.9673149796</c:v>
                </c:pt>
                <c:pt idx="178">
                  <c:v>130340.8242842527</c:v>
                </c:pt>
                <c:pt idx="179">
                  <c:v>130888.33972719658</c:v>
                </c:pt>
                <c:pt idx="180">
                  <c:v>131433.50730217743</c:v>
                </c:pt>
                <c:pt idx="181">
                  <c:v>131976.32065038619</c:v>
                </c:pt>
                <c:pt idx="182">
                  <c:v>132516.773395792</c:v>
                </c:pt>
                <c:pt idx="183">
                  <c:v>133054.85914509563</c:v>
                </c:pt>
                <c:pt idx="184">
                  <c:v>133590.57148768261</c:v>
                </c:pt>
                <c:pt idx="185">
                  <c:v>134123.90399557643</c:v>
                </c:pt>
                <c:pt idx="186">
                  <c:v>134654.85022339146</c:v>
                </c:pt>
                <c:pt idx="187">
                  <c:v>135183.40370828583</c:v>
                </c:pt>
                <c:pt idx="188">
                  <c:v>135709.55796991411</c:v>
                </c:pt>
                <c:pt idx="189">
                  <c:v>136233.30651037997</c:v>
                </c:pt>
                <c:pt idx="190">
                  <c:v>136754.64281418861</c:v>
                </c:pt>
                <c:pt idx="191">
                  <c:v>137273.56034819904</c:v>
                </c:pt>
                <c:pt idx="192">
                  <c:v>137790.05256157642</c:v>
                </c:pt>
                <c:pt idx="193">
                  <c:v>138304.11288574402</c:v>
                </c:pt>
                <c:pt idx="194">
                  <c:v>138815.73473433524</c:v>
                </c:pt>
                <c:pt idx="195">
                  <c:v>139324.91150314541</c:v>
                </c:pt>
                <c:pt idx="196">
                  <c:v>139831.63657008344</c:v>
                </c:pt>
                <c:pt idx="197">
                  <c:v>140335.90329512343</c:v>
                </c:pt>
                <c:pt idx="198">
                  <c:v>140837.70502025605</c:v>
                </c:pt>
                <c:pt idx="199">
                  <c:v>141337.03506943991</c:v>
                </c:pt>
                <c:pt idx="200">
                  <c:v>141833.88674855264</c:v>
                </c:pt>
                <c:pt idx="201">
                  <c:v>142328.25334534197</c:v>
                </c:pt>
                <c:pt idx="202">
                  <c:v>142820.12812937659</c:v>
                </c:pt>
                <c:pt idx="203">
                  <c:v>143309.50435199699</c:v>
                </c:pt>
                <c:pt idx="204">
                  <c:v>143796.37524626596</c:v>
                </c:pt>
                <c:pt idx="205">
                  <c:v>144280.73402691926</c:v>
                </c:pt>
                <c:pt idx="206">
                  <c:v>144762.57389031583</c:v>
                </c:pt>
                <c:pt idx="207">
                  <c:v>145241.8880143881</c:v>
                </c:pt>
                <c:pt idx="208">
                  <c:v>145718.66955859205</c:v>
                </c:pt>
                <c:pt idx="209">
                  <c:v>146192.91166385723</c:v>
                </c:pt>
                <c:pt idx="210">
                  <c:v>146664.6074525365</c:v>
                </c:pt>
                <c:pt idx="211">
                  <c:v>147133.75002835575</c:v>
                </c:pt>
                <c:pt idx="212">
                  <c:v>147600.33247636352</c:v>
                </c:pt>
                <c:pt idx="213">
                  <c:v>148064.3478628803</c:v>
                </c:pt>
                <c:pt idx="214">
                  <c:v>148525.78923544791</c:v>
                </c:pt>
                <c:pt idx="215">
                  <c:v>148984.64962277855</c:v>
                </c:pt>
                <c:pt idx="216">
                  <c:v>149440.92203470389</c:v>
                </c:pt>
                <c:pt idx="217">
                  <c:v>149894.59946212385</c:v>
                </c:pt>
                <c:pt idx="218">
                  <c:v>150345.6748769554</c:v>
                </c:pt>
                <c:pt idx="219">
                  <c:v>150794.14123208111</c:v>
                </c:pt>
                <c:pt idx="220">
                  <c:v>151239.99146129761</c:v>
                </c:pt>
                <c:pt idx="221">
                  <c:v>151683.21847926392</c:v>
                </c:pt>
                <c:pt idx="222">
                  <c:v>152123.81518144955</c:v>
                </c:pt>
                <c:pt idx="223">
                  <c:v>152561.77444408261</c:v>
                </c:pt>
                <c:pt idx="224">
                  <c:v>152997.08912409761</c:v>
                </c:pt>
                <c:pt idx="225">
                  <c:v>153429.75205908332</c:v>
                </c:pt>
                <c:pt idx="226">
                  <c:v>153859.75606723028</c:v>
                </c:pt>
                <c:pt idx="227">
                  <c:v>154287.09394727831</c:v>
                </c:pt>
                <c:pt idx="228">
                  <c:v>154711.7584784638</c:v>
                </c:pt>
                <c:pt idx="229">
                  <c:v>155133.74242046691</c:v>
                </c:pt>
                <c:pt idx="230">
                  <c:v>155553.03851335862</c:v>
                </c:pt>
                <c:pt idx="231">
                  <c:v>155969.63947754758</c:v>
                </c:pt>
                <c:pt idx="232">
                  <c:v>156383.53801372688</c:v>
                </c:pt>
                <c:pt idx="233">
                  <c:v>156794.72680282066</c:v>
                </c:pt>
                <c:pt idx="234">
                  <c:v>157203.19850593057</c:v>
                </c:pt>
                <c:pt idx="235">
                  <c:v>157608.94576428208</c:v>
                </c:pt>
                <c:pt idx="236">
                  <c:v>158011.96119917062</c:v>
                </c:pt>
                <c:pt idx="237">
                  <c:v>158412.23741190764</c:v>
                </c:pt>
                <c:pt idx="238">
                  <c:v>158809.76698376649</c:v>
                </c:pt>
                <c:pt idx="239">
                  <c:v>159204.54247592812</c:v>
                </c:pt>
                <c:pt idx="240">
                  <c:v>159596.55642942668</c:v>
                </c:pt>
                <c:pt idx="241">
                  <c:v>159985.80136509496</c:v>
                </c:pt>
                <c:pt idx="242">
                  <c:v>160372.26978350969</c:v>
                </c:pt>
                <c:pt idx="243">
                  <c:v>160755.95416493661</c:v>
                </c:pt>
                <c:pt idx="244">
                  <c:v>161136.84696927556</c:v>
                </c:pt>
                <c:pt idx="245">
                  <c:v>161514.94063600528</c:v>
                </c:pt>
                <c:pt idx="246">
                  <c:v>161890.22758412804</c:v>
                </c:pt>
                <c:pt idx="247">
                  <c:v>162262.70021211429</c:v>
                </c:pt>
                <c:pt idx="248">
                  <c:v>162632.35089784701</c:v>
                </c:pt>
                <c:pt idx="249">
                  <c:v>162999.17199856593</c:v>
                </c:pt>
                <c:pt idx="250">
                  <c:v>163363.15585081163</c:v>
                </c:pt>
                <c:pt idx="251">
                  <c:v>163724.29477036948</c:v>
                </c:pt>
                <c:pt idx="252">
                  <c:v>164082.58105221347</c:v>
                </c:pt>
                <c:pt idx="253">
                  <c:v>164438.00697044979</c:v>
                </c:pt>
                <c:pt idx="254">
                  <c:v>164790.56477826033</c:v>
                </c:pt>
                <c:pt idx="255">
                  <c:v>165140.24670784603</c:v>
                </c:pt>
                <c:pt idx="256">
                  <c:v>165487.04497037001</c:v>
                </c:pt>
                <c:pt idx="257">
                  <c:v>165830.95175590066</c:v>
                </c:pt>
                <c:pt idx="258">
                  <c:v>166171.95923335446</c:v>
                </c:pt>
                <c:pt idx="259">
                  <c:v>166510.05955043869</c:v>
                </c:pt>
                <c:pt idx="260">
                  <c:v>166845.24483359401</c:v>
                </c:pt>
                <c:pt idx="261">
                  <c:v>167177.50718793689</c:v>
                </c:pt>
                <c:pt idx="262">
                  <c:v>167506.83869720178</c:v>
                </c:pt>
                <c:pt idx="263">
                  <c:v>167833.23142368326</c:v>
                </c:pt>
                <c:pt idx="264">
                  <c:v>168156.67740817796</c:v>
                </c:pt>
                <c:pt idx="265">
                  <c:v>168477.16866992632</c:v>
                </c:pt>
                <c:pt idx="266">
                  <c:v>168794.69720655426</c:v>
                </c:pt>
                <c:pt idx="267">
                  <c:v>169109.25499401457</c:v>
                </c:pt>
                <c:pt idx="268">
                  <c:v>169420.83398652825</c:v>
                </c:pt>
                <c:pt idx="269">
                  <c:v>169729.42611652563</c:v>
                </c:pt>
                <c:pt idx="270">
                  <c:v>170035.02329458744</c:v>
                </c:pt>
                <c:pt idx="271">
                  <c:v>170337.61740938551</c:v>
                </c:pt>
                <c:pt idx="272">
                  <c:v>170637.20032762346</c:v>
                </c:pt>
                <c:pt idx="273">
                  <c:v>170933.7638939773</c:v>
                </c:pt>
                <c:pt idx="274">
                  <c:v>171227.2999310357</c:v>
                </c:pt>
                <c:pt idx="275">
                  <c:v>171517.80023924011</c:v>
                </c:pt>
                <c:pt idx="276">
                  <c:v>171805.25659682491</c:v>
                </c:pt>
                <c:pt idx="277">
                  <c:v>172089.66075975719</c:v>
                </c:pt>
                <c:pt idx="278">
                  <c:v>172371.00446167641</c:v>
                </c:pt>
                <c:pt idx="279">
                  <c:v>172649.27941383398</c:v>
                </c:pt>
                <c:pt idx="280">
                  <c:v>172924.47730503263</c:v>
                </c:pt>
                <c:pt idx="281">
                  <c:v>173196.58980156563</c:v>
                </c:pt>
                <c:pt idx="282">
                  <c:v>173465.60854715572</c:v>
                </c:pt>
                <c:pt idx="283">
                  <c:v>173731.5251628941</c:v>
                </c:pt>
                <c:pt idx="284">
                  <c:v>173994.33124717913</c:v>
                </c:pt>
                <c:pt idx="285">
                  <c:v>174254.01837565476</c:v>
                </c:pt>
                <c:pt idx="286">
                  <c:v>174510.578101149</c:v>
                </c:pt>
                <c:pt idx="287">
                  <c:v>174764.00195361214</c:v>
                </c:pt>
                <c:pt idx="288">
                  <c:v>175014.28144005468</c:v>
                </c:pt>
                <c:pt idx="289">
                  <c:v>175261.40804448535</c:v>
                </c:pt>
                <c:pt idx="290">
                  <c:v>175505.37322784867</c:v>
                </c:pt>
                <c:pt idx="291">
                  <c:v>175746.16842796261</c:v>
                </c:pt>
                <c:pt idx="292">
                  <c:v>175983.78505945584</c:v>
                </c:pt>
                <c:pt idx="293">
                  <c:v>176218.21451370502</c:v>
                </c:pt>
                <c:pt idx="294">
                  <c:v>176449.44815877182</c:v>
                </c:pt>
                <c:pt idx="295">
                  <c:v>176677.47733933968</c:v>
                </c:pt>
                <c:pt idx="296">
                  <c:v>176902.29337665054</c:v>
                </c:pt>
                <c:pt idx="297">
                  <c:v>177123.88756844148</c:v>
                </c:pt>
                <c:pt idx="298">
                  <c:v>177342.25118888085</c:v>
                </c:pt>
                <c:pt idx="299">
                  <c:v>177557.37548850456</c:v>
                </c:pt>
                <c:pt idx="300">
                  <c:v>177769.2516941521</c:v>
                </c:pt>
                <c:pt idx="301">
                  <c:v>177977.87100890226</c:v>
                </c:pt>
                <c:pt idx="302">
                  <c:v>178183.22461200887</c:v>
                </c:pt>
                <c:pt idx="303">
                  <c:v>178385.3036588362</c:v>
                </c:pt>
                <c:pt idx="304">
                  <c:v>178584.09928079438</c:v>
                </c:pt>
                <c:pt idx="305">
                  <c:v>178779.60258527435</c:v>
                </c:pt>
                <c:pt idx="306">
                  <c:v>178971.80465558294</c:v>
                </c:pt>
                <c:pt idx="307">
                  <c:v>179160.69655087762</c:v>
                </c:pt>
                <c:pt idx="308">
                  <c:v>179346.26930610105</c:v>
                </c:pt>
                <c:pt idx="309">
                  <c:v>179528.51393191554</c:v>
                </c:pt>
                <c:pt idx="310">
                  <c:v>179707.4214146373</c:v>
                </c:pt>
                <c:pt idx="311">
                  <c:v>179882.9827161704</c:v>
                </c:pt>
                <c:pt idx="312">
                  <c:v>180055.18877394084</c:v>
                </c:pt>
                <c:pt idx="313">
                  <c:v>180224.03050083006</c:v>
                </c:pt>
                <c:pt idx="314">
                  <c:v>180389.49878510862</c:v>
                </c:pt>
                <c:pt idx="315">
                  <c:v>180551.58449036942</c:v>
                </c:pt>
                <c:pt idx="316">
                  <c:v>180710.27845546097</c:v>
                </c:pt>
                <c:pt idx="317">
                  <c:v>180865.57149442032</c:v>
                </c:pt>
                <c:pt idx="318">
                  <c:v>181017.45439640584</c:v>
                </c:pt>
                <c:pt idx="319">
                  <c:v>181165.91792562991</c:v>
                </c:pt>
                <c:pt idx="320">
                  <c:v>181310.95282129128</c:v>
                </c:pt>
                <c:pt idx="321">
                  <c:v>181452.54979750741</c:v>
                </c:pt>
                <c:pt idx="322">
                  <c:v>181590.69954324645</c:v>
                </c:pt>
                <c:pt idx="323">
                  <c:v>181725.39272225919</c:v>
                </c:pt>
                <c:pt idx="324">
                  <c:v>181856.61997301076</c:v>
                </c:pt>
                <c:pt idx="325">
                  <c:v>181984.37190861211</c:v>
                </c:pt>
                <c:pt idx="326">
                  <c:v>182108.63911675138</c:v>
                </c:pt>
                <c:pt idx="327">
                  <c:v>182229.41215962503</c:v>
                </c:pt>
                <c:pt idx="328">
                  <c:v>182346.68157386879</c:v>
                </c:pt>
                <c:pt idx="329">
                  <c:v>182460.43787048847</c:v>
                </c:pt>
                <c:pt idx="330">
                  <c:v>182570.67153479048</c:v>
                </c:pt>
                <c:pt idx="331">
                  <c:v>182677.37302631233</c:v>
                </c:pt>
                <c:pt idx="332">
                  <c:v>182780.53277875271</c:v>
                </c:pt>
                <c:pt idx="333">
                  <c:v>182880.14119990161</c:v>
                </c:pt>
                <c:pt idx="334">
                  <c:v>182976.18867157013</c:v>
                </c:pt>
                <c:pt idx="335">
                  <c:v>183068.66554952005</c:v>
                </c:pt>
                <c:pt idx="336">
                  <c:v>183157.56216339345</c:v>
                </c:pt>
                <c:pt idx="337">
                  <c:v>183242.86881664174</c:v>
                </c:pt>
                <c:pt idx="338">
                  <c:v>183324.57578645492</c:v>
                </c:pt>
                <c:pt idx="339">
                  <c:v>183402.67332369034</c:v>
                </c:pt>
                <c:pt idx="340">
                  <c:v>183477.15165280143</c:v>
                </c:pt>
                <c:pt idx="341">
                  <c:v>183548.00097176619</c:v>
                </c:pt>
                <c:pt idx="342">
                  <c:v>183615.21145201547</c:v>
                </c:pt>
                <c:pt idx="343">
                  <c:v>183678.77323836111</c:v>
                </c:pt>
                <c:pt idx="344">
                  <c:v>183738.67644892377</c:v>
                </c:pt>
                <c:pt idx="345">
                  <c:v>183794.9111750607</c:v>
                </c:pt>
                <c:pt idx="346">
                  <c:v>183847.46748129325</c:v>
                </c:pt>
                <c:pt idx="347">
                  <c:v>183896.33540523416</c:v>
                </c:pt>
                <c:pt idx="348">
                  <c:v>183941.50495751476</c:v>
                </c:pt>
                <c:pt idx="349">
                  <c:v>183982.96612171177</c:v>
                </c:pt>
                <c:pt idx="350">
                  <c:v>184020.70885427415</c:v>
                </c:pt>
                <c:pt idx="351">
                  <c:v>184054.72308444956</c:v>
                </c:pt>
                <c:pt idx="352">
                  <c:v>184084.9987142107</c:v>
                </c:pt>
                <c:pt idx="353">
                  <c:v>184111.52561818142</c:v>
                </c:pt>
                <c:pt idx="354">
                  <c:v>184134.29364356273</c:v>
                </c:pt>
                <c:pt idx="355">
                  <c:v>184153.29261005844</c:v>
                </c:pt>
                <c:pt idx="356">
                  <c:v>184168.51230980075</c:v>
                </c:pt>
                <c:pt idx="357">
                  <c:v>184179.94250727553</c:v>
                </c:pt>
                <c:pt idx="358">
                  <c:v>184187.57293924745</c:v>
                </c:pt>
                <c:pt idx="359">
                  <c:v>184191.39331468497</c:v>
                </c:pt>
              </c:numCache>
            </c:numRef>
          </c:val>
          <c:smooth val="0"/>
          <c:extLst>
            <c:ext xmlns:c16="http://schemas.microsoft.com/office/drawing/2014/chart" uri="{C3380CC4-5D6E-409C-BE32-E72D297353CC}">
              <c16:uniqueId val="{00000000-894F-4C25-9DAD-080A69B61948}"/>
            </c:ext>
          </c:extLst>
        </c:ser>
        <c:ser>
          <c:idx val="1"/>
          <c:order val="1"/>
          <c:tx>
            <c:strRef>
              <c:f>Sheet15!$G$2</c:f>
              <c:strCache>
                <c:ptCount val="1"/>
                <c:pt idx="0">
                  <c:v>5.5 Percent Mortgage Rate</c:v>
                </c:pt>
              </c:strCache>
            </c:strRef>
          </c:tx>
          <c:spPr>
            <a:ln w="25400" cap="rnd">
              <a:solidFill>
                <a:srgbClr val="FDBF11"/>
              </a:solidFill>
              <a:round/>
            </a:ln>
            <a:effectLst/>
          </c:spPr>
          <c:marker>
            <c:symbol val="none"/>
          </c:marker>
          <c:cat>
            <c:numRef>
              <c:f>Sheet15!$E$3:$E$362</c:f>
              <c:numCache>
                <c:formatCode>General</c:formatCode>
                <c:ptCount val="36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numCache>
            </c:numRef>
          </c:cat>
          <c:val>
            <c:numRef>
              <c:f>Sheet15!$G$3:$G$362</c:f>
              <c:numCache>
                <c:formatCode>"$"#,##0.00_);[Red]\("$"#,##0.00\)</c:formatCode>
                <c:ptCount val="360"/>
                <c:pt idx="0">
                  <c:v>1489.5833333333333</c:v>
                </c:pt>
                <c:pt idx="1">
                  <c:v>2977.5362332785462</c:v>
                </c:pt>
                <c:pt idx="2">
                  <c:v>4463.8512270159436</c:v>
                </c:pt>
                <c:pt idx="3">
                  <c:v>5948.5208074754064</c:v>
                </c:pt>
                <c:pt idx="4">
                  <c:v>7431.5374331794101</c:v>
                </c:pt>
                <c:pt idx="5">
                  <c:v>8912.8935280853257</c:v>
                </c:pt>
                <c:pt idx="6">
                  <c:v>10392.581481426994</c:v>
                </c:pt>
                <c:pt idx="7">
                  <c:v>11870.593647555581</c:v>
                </c:pt>
                <c:pt idx="8">
                  <c:v>13346.922345779692</c:v>
                </c:pt>
                <c:pt idx="9">
                  <c:v>14821.559860204767</c:v>
                </c:pt>
                <c:pt idx="10">
                  <c:v>16294.498439571724</c:v>
                </c:pt>
                <c:pt idx="11">
                  <c:v>17765.73029709488</c:v>
                </c:pt>
                <c:pt idx="12">
                  <c:v>19235.24761029912</c:v>
                </c:pt>
                <c:pt idx="13">
                  <c:v>20703.042520856317</c:v>
                </c:pt>
                <c:pt idx="14">
                  <c:v>22169.107134421003</c:v>
                </c:pt>
                <c:pt idx="15">
                  <c:v>23633.433520465296</c:v>
                </c:pt>
                <c:pt idx="16">
                  <c:v>25096.013712113061</c:v>
                </c:pt>
                <c:pt idx="17">
                  <c:v>26556.839705973311</c:v>
                </c:pt>
                <c:pt idx="18">
                  <c:v>28015.903461972855</c:v>
                </c:pt>
                <c:pt idx="19">
                  <c:v>29473.196903188167</c:v>
                </c:pt>
                <c:pt idx="20">
                  <c:v>30928.711915676486</c:v>
                </c:pt>
                <c:pt idx="21">
                  <c:v>32382.440348306143</c:v>
                </c:pt>
                <c:pt idx="22">
                  <c:v>33834.374012586122</c:v>
                </c:pt>
                <c:pt idx="23">
                  <c:v>35284.504682494822</c:v>
                </c:pt>
                <c:pt idx="24">
                  <c:v>36732.824094308038</c:v>
                </c:pt>
                <c:pt idx="25">
                  <c:v>38179.323946426164</c:v>
                </c:pt>
                <c:pt idx="26">
                  <c:v>39623.9958992006</c:v>
                </c:pt>
                <c:pt idx="27">
                  <c:v>41066.831574759351</c:v>
                </c:pt>
                <c:pt idx="28">
                  <c:v>42507.822556831852</c:v>
                </c:pt>
                <c:pt idx="29">
                  <c:v>43946.960390572953</c:v>
                </c:pt>
                <c:pt idx="30">
                  <c:v>45384.236582386133</c:v>
                </c:pt>
                <c:pt idx="31">
                  <c:v>46819.642599745894</c:v>
                </c:pt>
                <c:pt idx="32">
                  <c:v>48253.169871019323</c:v>
                </c:pt>
                <c:pt idx="33">
                  <c:v>49684.80978528686</c:v>
                </c:pt>
                <c:pt idx="34">
                  <c:v>51114.553692162226</c:v>
                </c:pt>
                <c:pt idx="35">
                  <c:v>52542.392901611536</c:v>
                </c:pt>
                <c:pt idx="36">
                  <c:v>53968.318683771591</c:v>
                </c:pt>
                <c:pt idx="37">
                  <c:v>55392.322268767311</c:v>
                </c:pt>
                <c:pt idx="38">
                  <c:v>56814.394846528368</c:v>
                </c:pt>
                <c:pt idx="39">
                  <c:v>58234.527566604935</c:v>
                </c:pt>
                <c:pt idx="40">
                  <c:v>59652.711537982614</c:v>
                </c:pt>
                <c:pt idx="41">
                  <c:v>61068.937828896545</c:v>
                </c:pt>
                <c:pt idx="42">
                  <c:v>62483.197466644604</c:v>
                </c:pt>
                <c:pt idx="43">
                  <c:v>63895.481437399772</c:v>
                </c:pt>
                <c:pt idx="44">
                  <c:v>65305.780686021673</c:v>
                </c:pt>
                <c:pt idx="45">
                  <c:v>66714.086115867191</c:v>
                </c:pt>
                <c:pt idx="46">
                  <c:v>68120.388588600268</c:v>
                </c:pt>
                <c:pt idx="47">
                  <c:v>69524.678924000807</c:v>
                </c:pt>
                <c:pt idx="48">
                  <c:v>70926.947899772698</c:v>
                </c:pt>
                <c:pt idx="49">
                  <c:v>72327.186251350984</c:v>
                </c:pt>
                <c:pt idx="50">
                  <c:v>73725.384671708103</c:v>
                </c:pt>
                <c:pt idx="51">
                  <c:v>75121.533811159301</c:v>
                </c:pt>
                <c:pt idx="52">
                  <c:v>76515.62427716708</c:v>
                </c:pt>
                <c:pt idx="53">
                  <c:v>77907.646634144825</c:v>
                </c:pt>
                <c:pt idx="54">
                  <c:v>79297.591403259488</c:v>
                </c:pt>
                <c:pt idx="55">
                  <c:v>80685.449062233369</c:v>
                </c:pt>
                <c:pt idx="56">
                  <c:v>82071.210045144981</c:v>
                </c:pt>
                <c:pt idx="57">
                  <c:v>83454.864742229038</c:v>
                </c:pt>
                <c:pt idx="58">
                  <c:v>84836.403499675493</c:v>
                </c:pt>
                <c:pt idx="59">
                  <c:v>86215.816619427686</c:v>
                </c:pt>
                <c:pt idx="60">
                  <c:v>87593.094358979506</c:v>
                </c:pt>
                <c:pt idx="61">
                  <c:v>88968.22693117171</c:v>
                </c:pt>
                <c:pt idx="62">
                  <c:v>90341.204503987232</c:v>
                </c:pt>
                <c:pt idx="63">
                  <c:v>91712.017200345595</c:v>
                </c:pt>
                <c:pt idx="64">
                  <c:v>93080.655097896364</c:v>
                </c:pt>
                <c:pt idx="65">
                  <c:v>94447.108228811674</c:v>
                </c:pt>
                <c:pt idx="66">
                  <c:v>95811.366579577792</c:v>
                </c:pt>
                <c:pt idx="67">
                  <c:v>97173.420090785687</c:v>
                </c:pt>
                <c:pt idx="68">
                  <c:v>98533.25865692072</c:v>
                </c:pt>
                <c:pt idx="69">
                  <c:v>99890.872126151298</c:v>
                </c:pt>
                <c:pt idx="70">
                  <c:v>101246.25030011663</c:v>
                </c:pt>
                <c:pt idx="71">
                  <c:v>102599.38293371341</c:v>
                </c:pt>
                <c:pt idx="72">
                  <c:v>103950.25973488161</c:v>
                </c:pt>
                <c:pt idx="73">
                  <c:v>105298.87036438925</c:v>
                </c:pt>
                <c:pt idx="74">
                  <c:v>106645.20443561624</c:v>
                </c:pt>
                <c:pt idx="75">
                  <c:v>107989.25151433713</c:v>
                </c:pt>
                <c:pt idx="76">
                  <c:v>109331.00111850291</c:v>
                </c:pt>
                <c:pt idx="77">
                  <c:v>110670.44271802191</c:v>
                </c:pt>
                <c:pt idx="78">
                  <c:v>112007.56573453946</c:v>
                </c:pt>
                <c:pt idx="79">
                  <c:v>113342.35954121682</c:v>
                </c:pt>
                <c:pt idx="80">
                  <c:v>114674.81346250889</c:v>
                </c:pt>
                <c:pt idx="81">
                  <c:v>116004.91677394097</c:v>
                </c:pt>
                <c:pt idx="82">
                  <c:v>117332.65870188456</c:v>
                </c:pt>
                <c:pt idx="83">
                  <c:v>118658.02842333198</c:v>
                </c:pt>
                <c:pt idx="84">
                  <c:v>119981.01506567014</c:v>
                </c:pt>
                <c:pt idx="85">
                  <c:v>121301.60770645313</c:v>
                </c:pt>
                <c:pt idx="86">
                  <c:v>122619.79537317381</c:v>
                </c:pt>
                <c:pt idx="87">
                  <c:v>123935.56704303439</c:v>
                </c:pt>
                <c:pt idx="88">
                  <c:v>125248.91164271593</c:v>
                </c:pt>
                <c:pt idx="89">
                  <c:v>126559.81804814679</c:v>
                </c:pt>
                <c:pt idx="90">
                  <c:v>127868.27508426996</c:v>
                </c:pt>
                <c:pt idx="91">
                  <c:v>129174.27152480948</c:v>
                </c:pt>
                <c:pt idx="92">
                  <c:v>130477.79609203557</c:v>
                </c:pt>
                <c:pt idx="93">
                  <c:v>131778.83745652888</c:v>
                </c:pt>
                <c:pt idx="94">
                  <c:v>133077.38423694356</c:v>
                </c:pt>
                <c:pt idx="95">
                  <c:v>134373.42499976922</c:v>
                </c:pt>
                <c:pt idx="96">
                  <c:v>135666.94825909194</c:v>
                </c:pt>
                <c:pt idx="97">
                  <c:v>136957.94247635399</c:v>
                </c:pt>
                <c:pt idx="98">
                  <c:v>138246.3960601126</c:v>
                </c:pt>
                <c:pt idx="99">
                  <c:v>139532.29736579754</c:v>
                </c:pt>
                <c:pt idx="100">
                  <c:v>140815.63469546763</c:v>
                </c:pt>
                <c:pt idx="101">
                  <c:v>142096.39629756616</c:v>
                </c:pt>
                <c:pt idx="102">
                  <c:v>143374.57036667506</c:v>
                </c:pt>
                <c:pt idx="103">
                  <c:v>144650.14504326816</c:v>
                </c:pt>
                <c:pt idx="104">
                  <c:v>145923.10841346308</c:v>
                </c:pt>
                <c:pt idx="105">
                  <c:v>147193.44850877216</c:v>
                </c:pt>
                <c:pt idx="106">
                  <c:v>148461.15330585217</c:v>
                </c:pt>
                <c:pt idx="107">
                  <c:v>149726.2107262529</c:v>
                </c:pt>
                <c:pt idx="108">
                  <c:v>150988.60863616457</c:v>
                </c:pt>
                <c:pt idx="109">
                  <c:v>152248.3348461641</c:v>
                </c:pt>
                <c:pt idx="110">
                  <c:v>153505.37711096022</c:v>
                </c:pt>
                <c:pt idx="111">
                  <c:v>154759.72312913745</c:v>
                </c:pt>
                <c:pt idx="112">
                  <c:v>156011.36054289874</c:v>
                </c:pt>
                <c:pt idx="113">
                  <c:v>157260.27693780721</c:v>
                </c:pt>
                <c:pt idx="114">
                  <c:v>158506.45984252644</c:v>
                </c:pt>
                <c:pt idx="115">
                  <c:v>159749.89672855975</c:v>
                </c:pt>
                <c:pt idx="116">
                  <c:v>160990.57500998813</c:v>
                </c:pt>
                <c:pt idx="117">
                  <c:v>162228.48204320716</c:v>
                </c:pt>
                <c:pt idx="118">
                  <c:v>163463.60512666256</c:v>
                </c:pt>
                <c:pt idx="119">
                  <c:v>164695.93150058456</c:v>
                </c:pt>
                <c:pt idx="120">
                  <c:v>165925.44834672112</c:v>
                </c:pt>
                <c:pt idx="121">
                  <c:v>167152.14278806993</c:v>
                </c:pt>
                <c:pt idx="122">
                  <c:v>168376.00188860903</c:v>
                </c:pt>
                <c:pt idx="123">
                  <c:v>169597.01265302635</c:v>
                </c:pt>
                <c:pt idx="124">
                  <c:v>170815.16202644803</c:v>
                </c:pt>
                <c:pt idx="125">
                  <c:v>172030.43689416532</c:v>
                </c:pt>
                <c:pt idx="126">
                  <c:v>173242.82408136042</c:v>
                </c:pt>
                <c:pt idx="127">
                  <c:v>174452.31035283094</c:v>
                </c:pt>
                <c:pt idx="128">
                  <c:v>175658.88241271314</c:v>
                </c:pt>
                <c:pt idx="129">
                  <c:v>176862.5269042039</c:v>
                </c:pt>
                <c:pt idx="130">
                  <c:v>178063.23040928142</c:v>
                </c:pt>
                <c:pt idx="131">
                  <c:v>179260.97944842465</c:v>
                </c:pt>
                <c:pt idx="132">
                  <c:v>180455.76048033137</c:v>
                </c:pt>
                <c:pt idx="133">
                  <c:v>181647.5599016351</c:v>
                </c:pt>
                <c:pt idx="134">
                  <c:v>182836.36404662058</c:v>
                </c:pt>
                <c:pt idx="135">
                  <c:v>184022.15918693802</c:v>
                </c:pt>
                <c:pt idx="136">
                  <c:v>185204.93153131602</c:v>
                </c:pt>
                <c:pt idx="137">
                  <c:v>186384.66722527318</c:v>
                </c:pt>
                <c:pt idx="138">
                  <c:v>187561.35235082841</c:v>
                </c:pt>
                <c:pt idx="139">
                  <c:v>188734.97292620988</c:v>
                </c:pt>
                <c:pt idx="140">
                  <c:v>189905.51490556262</c:v>
                </c:pt>
                <c:pt idx="141">
                  <c:v>191072.96417865483</c:v>
                </c:pt>
                <c:pt idx="142">
                  <c:v>192237.30657058282</c:v>
                </c:pt>
                <c:pt idx="143">
                  <c:v>193398.52784147457</c:v>
                </c:pt>
                <c:pt idx="144">
                  <c:v>194556.61368619199</c:v>
                </c:pt>
                <c:pt idx="145">
                  <c:v>195711.54973403181</c:v>
                </c:pt>
                <c:pt idx="146">
                  <c:v>196863.32154842501</c:v>
                </c:pt>
                <c:pt idx="147">
                  <c:v>198011.91462663494</c:v>
                </c:pt>
                <c:pt idx="148">
                  <c:v>199157.3143994541</c:v>
                </c:pt>
                <c:pt idx="149">
                  <c:v>200299.50623089945</c:v>
                </c:pt>
                <c:pt idx="150">
                  <c:v>201438.47541790636</c:v>
                </c:pt>
                <c:pt idx="151">
                  <c:v>202574.20719002114</c:v>
                </c:pt>
                <c:pt idx="152">
                  <c:v>203706.68670909223</c:v>
                </c:pt>
                <c:pt idx="153">
                  <c:v>204835.89906895984</c:v>
                </c:pt>
                <c:pt idx="154">
                  <c:v>205961.82929514427</c:v>
                </c:pt>
                <c:pt idx="155">
                  <c:v>207084.4623445328</c:v>
                </c:pt>
                <c:pt idx="156">
                  <c:v>208203.78310506514</c:v>
                </c:pt>
                <c:pt idx="157">
                  <c:v>209319.77639541737</c:v>
                </c:pt>
                <c:pt idx="158">
                  <c:v>210432.42696468448</c:v>
                </c:pt>
                <c:pt idx="159">
                  <c:v>211541.7194920615</c:v>
                </c:pt>
                <c:pt idx="160">
                  <c:v>212647.6385865231</c:v>
                </c:pt>
                <c:pt idx="161">
                  <c:v>213750.16878650174</c:v>
                </c:pt>
                <c:pt idx="162">
                  <c:v>214849.29455956438</c:v>
                </c:pt>
                <c:pt idx="163">
                  <c:v>215945.00030208766</c:v>
                </c:pt>
                <c:pt idx="164">
                  <c:v>217037.27033893162</c:v>
                </c:pt>
                <c:pt idx="165">
                  <c:v>218126.08892311188</c:v>
                </c:pt>
                <c:pt idx="166">
                  <c:v>219211.44023547039</c:v>
                </c:pt>
                <c:pt idx="167">
                  <c:v>220293.30838434465</c:v>
                </c:pt>
                <c:pt idx="168">
                  <c:v>221371.67740523536</c:v>
                </c:pt>
                <c:pt idx="169">
                  <c:v>222446.53126047258</c:v>
                </c:pt>
                <c:pt idx="170">
                  <c:v>223517.8538388804</c:v>
                </c:pt>
                <c:pt idx="171">
                  <c:v>224585.62895544004</c:v>
                </c:pt>
                <c:pt idx="172">
                  <c:v>225649.84035095133</c:v>
                </c:pt>
                <c:pt idx="173">
                  <c:v>226710.47169169283</c:v>
                </c:pt>
                <c:pt idx="174">
                  <c:v>227767.50656908017</c:v>
                </c:pt>
                <c:pt idx="175">
                  <c:v>228820.92849932297</c:v>
                </c:pt>
                <c:pt idx="176">
                  <c:v>229870.72092308014</c:v>
                </c:pt>
                <c:pt idx="177">
                  <c:v>230916.86720511364</c:v>
                </c:pt>
                <c:pt idx="178">
                  <c:v>231959.35063394054</c:v>
                </c:pt>
                <c:pt idx="179">
                  <c:v>232998.15442148369</c:v>
                </c:pt>
                <c:pt idx="180">
                  <c:v>234033.26170272051</c:v>
                </c:pt>
                <c:pt idx="181">
                  <c:v>235064.65553533044</c:v>
                </c:pt>
                <c:pt idx="182">
                  <c:v>236092.31889934058</c:v>
                </c:pt>
                <c:pt idx="183">
                  <c:v>237116.23469676988</c:v>
                </c:pt>
                <c:pt idx="184">
                  <c:v>238136.3857512715</c:v>
                </c:pt>
                <c:pt idx="185">
                  <c:v>239152.75480777369</c:v>
                </c:pt>
                <c:pt idx="186">
                  <c:v>240165.32453211895</c:v>
                </c:pt>
                <c:pt idx="187">
                  <c:v>241174.07751070155</c:v>
                </c:pt>
                <c:pt idx="188">
                  <c:v>242178.99625010343</c:v>
                </c:pt>
                <c:pt idx="189">
                  <c:v>243180.06317672835</c:v>
                </c:pt>
                <c:pt idx="190">
                  <c:v>244177.2606364344</c:v>
                </c:pt>
                <c:pt idx="191">
                  <c:v>245170.57089416485</c:v>
                </c:pt>
                <c:pt idx="192">
                  <c:v>246159.97613357735</c:v>
                </c:pt>
                <c:pt idx="193">
                  <c:v>247145.45845667124</c:v>
                </c:pt>
                <c:pt idx="194">
                  <c:v>248126.99988341343</c:v>
                </c:pt>
                <c:pt idx="195">
                  <c:v>249104.58235136227</c:v>
                </c:pt>
                <c:pt idx="196">
                  <c:v>250078.18771529</c:v>
                </c:pt>
                <c:pt idx="197">
                  <c:v>251047.79774680315</c:v>
                </c:pt>
                <c:pt idx="198">
                  <c:v>252013.3941339615</c:v>
                </c:pt>
                <c:pt idx="199">
                  <c:v>252974.95848089512</c:v>
                </c:pt>
                <c:pt idx="200">
                  <c:v>253932.47230741961</c:v>
                </c:pt>
                <c:pt idx="201">
                  <c:v>254885.91704864978</c:v>
                </c:pt>
                <c:pt idx="202">
                  <c:v>255835.27405461133</c:v>
                </c:pt>
                <c:pt idx="203">
                  <c:v>256780.524589851</c:v>
                </c:pt>
                <c:pt idx="204">
                  <c:v>257721.64983304462</c:v>
                </c:pt>
                <c:pt idx="205">
                  <c:v>258658.63087660362</c:v>
                </c:pt>
                <c:pt idx="206">
                  <c:v>259591.44872627972</c:v>
                </c:pt>
                <c:pt idx="207">
                  <c:v>260520.0843007676</c:v>
                </c:pt>
                <c:pt idx="208">
                  <c:v>261444.51843130597</c:v>
                </c:pt>
                <c:pt idx="209">
                  <c:v>262364.73186127678</c:v>
                </c:pt>
                <c:pt idx="210">
                  <c:v>263280.70524580235</c:v>
                </c:pt>
                <c:pt idx="211">
                  <c:v>264192.41915134114</c:v>
                </c:pt>
                <c:pt idx="212">
                  <c:v>265099.85405528103</c:v>
                </c:pt>
                <c:pt idx="213">
                  <c:v>266002.99034553143</c:v>
                </c:pt>
                <c:pt idx="214">
                  <c:v>266901.80832011293</c:v>
                </c:pt>
                <c:pt idx="215">
                  <c:v>267796.28818674537</c:v>
                </c:pt>
                <c:pt idx="216">
                  <c:v>268686.41006243398</c:v>
                </c:pt>
                <c:pt idx="217">
                  <c:v>269572.15397305356</c:v>
                </c:pt>
                <c:pt idx="218">
                  <c:v>270453.49985293095</c:v>
                </c:pt>
                <c:pt idx="219">
                  <c:v>271330.42754442518</c:v>
                </c:pt>
                <c:pt idx="220">
                  <c:v>272202.91679750622</c:v>
                </c:pt>
                <c:pt idx="221">
                  <c:v>273070.94726933131</c:v>
                </c:pt>
                <c:pt idx="222">
                  <c:v>273934.49852381973</c:v>
                </c:pt>
                <c:pt idx="223">
                  <c:v>274793.55003122531</c:v>
                </c:pt>
                <c:pt idx="224">
                  <c:v>275648.08116770728</c:v>
                </c:pt>
                <c:pt idx="225">
                  <c:v>276498.0712148989</c:v>
                </c:pt>
                <c:pt idx="226">
                  <c:v>277343.49935947423</c:v>
                </c:pt>
                <c:pt idx="227">
                  <c:v>278184.34469271294</c:v>
                </c:pt>
                <c:pt idx="228">
                  <c:v>279020.58621006313</c:v>
                </c:pt>
                <c:pt idx="229">
                  <c:v>279852.20281070191</c:v>
                </c:pt>
                <c:pt idx="230">
                  <c:v>280679.17329709441</c:v>
                </c:pt>
                <c:pt idx="231">
                  <c:v>281501.47637455032</c:v>
                </c:pt>
                <c:pt idx="232">
                  <c:v>282319.09065077867</c:v>
                </c:pt>
                <c:pt idx="233">
                  <c:v>283131.99463544047</c:v>
                </c:pt>
                <c:pt idx="234">
                  <c:v>283940.16673969943</c:v>
                </c:pt>
                <c:pt idx="235">
                  <c:v>284743.58527577034</c:v>
                </c:pt>
                <c:pt idx="236">
                  <c:v>285542.2284564657</c:v>
                </c:pt>
                <c:pt idx="237">
                  <c:v>286336.07439473999</c:v>
                </c:pt>
                <c:pt idx="238">
                  <c:v>287125.10110323213</c:v>
                </c:pt>
                <c:pt idx="239">
                  <c:v>287909.28649380564</c:v>
                </c:pt>
                <c:pt idx="240">
                  <c:v>288688.6083770867</c:v>
                </c:pt>
                <c:pt idx="241">
                  <c:v>289463.04446200025</c:v>
                </c:pt>
                <c:pt idx="242">
                  <c:v>290232.57235530374</c:v>
                </c:pt>
                <c:pt idx="243">
                  <c:v>290997.16956111899</c:v>
                </c:pt>
                <c:pt idx="244">
                  <c:v>291756.81348046166</c:v>
                </c:pt>
                <c:pt idx="245">
                  <c:v>292511.48141076876</c:v>
                </c:pt>
                <c:pt idx="246">
                  <c:v>293261.15054542385</c:v>
                </c:pt>
                <c:pt idx="247">
                  <c:v>294005.79797328019</c:v>
                </c:pt>
                <c:pt idx="248">
                  <c:v>294745.40067818167</c:v>
                </c:pt>
                <c:pt idx="249">
                  <c:v>295479.9355384814</c:v>
                </c:pt>
                <c:pt idx="250">
                  <c:v>296209.37932655826</c:v>
                </c:pt>
                <c:pt idx="251">
                  <c:v>296933.70870833122</c:v>
                </c:pt>
                <c:pt idx="252">
                  <c:v>297652.90024277143</c:v>
                </c:pt>
                <c:pt idx="253">
                  <c:v>298366.93038141192</c:v>
                </c:pt>
                <c:pt idx="254">
                  <c:v>299075.77546785527</c:v>
                </c:pt>
                <c:pt idx="255">
                  <c:v>299779.41173727892</c:v>
                </c:pt>
                <c:pt idx="256">
                  <c:v>300477.81531593821</c:v>
                </c:pt>
                <c:pt idx="257">
                  <c:v>301170.9622206671</c:v>
                </c:pt>
                <c:pt idx="258">
                  <c:v>301858.82835837681</c:v>
                </c:pt>
                <c:pt idx="259">
                  <c:v>302541.38952555176</c:v>
                </c:pt>
                <c:pt idx="260">
                  <c:v>303218.62140774372</c:v>
                </c:pt>
                <c:pt idx="261">
                  <c:v>303890.49957906315</c:v>
                </c:pt>
                <c:pt idx="262">
                  <c:v>304556.99950166856</c:v>
                </c:pt>
                <c:pt idx="263">
                  <c:v>305218.09652525332</c:v>
                </c:pt>
                <c:pt idx="264">
                  <c:v>305873.76588653028</c:v>
                </c:pt>
                <c:pt idx="265">
                  <c:v>306523.98270871391</c:v>
                </c:pt>
                <c:pt idx="266">
                  <c:v>307168.72200099996</c:v>
                </c:pt>
                <c:pt idx="267">
                  <c:v>307807.95865804306</c:v>
                </c:pt>
                <c:pt idx="268">
                  <c:v>308441.66745943174</c:v>
                </c:pt>
                <c:pt idx="269">
                  <c:v>309069.82306916092</c:v>
                </c:pt>
                <c:pt idx="270">
                  <c:v>309692.40003510209</c:v>
                </c:pt>
                <c:pt idx="271">
                  <c:v>310309.37278847129</c:v>
                </c:pt>
                <c:pt idx="272">
                  <c:v>310920.71564329416</c:v>
                </c:pt>
                <c:pt idx="273">
                  <c:v>311526.4027958691</c:v>
                </c:pt>
                <c:pt idx="274">
                  <c:v>312126.40832422744</c:v>
                </c:pt>
                <c:pt idx="275">
                  <c:v>312720.70618759148</c:v>
                </c:pt>
                <c:pt idx="276">
                  <c:v>313309.27022583009</c:v>
                </c:pt>
                <c:pt idx="277">
                  <c:v>313892.07415891136</c:v>
                </c:pt>
                <c:pt idx="278">
                  <c:v>314469.09158635337</c:v>
                </c:pt>
                <c:pt idx="279">
                  <c:v>315040.29598667193</c:v>
                </c:pt>
                <c:pt idx="280">
                  <c:v>315605.66071682604</c:v>
                </c:pt>
                <c:pt idx="281">
                  <c:v>316165.15901166078</c:v>
                </c:pt>
                <c:pt idx="282">
                  <c:v>316718.76398334763</c:v>
                </c:pt>
                <c:pt idx="283">
                  <c:v>317266.44862082216</c:v>
                </c:pt>
                <c:pt idx="284">
                  <c:v>317808.18578921922</c:v>
                </c:pt>
                <c:pt idx="285">
                  <c:v>318343.9482293055</c:v>
                </c:pt>
                <c:pt idx="286">
                  <c:v>318873.70855690964</c:v>
                </c:pt>
                <c:pt idx="287">
                  <c:v>319397.43926234939</c:v>
                </c:pt>
                <c:pt idx="288">
                  <c:v>319915.11270985653</c:v>
                </c:pt>
                <c:pt idx="289">
                  <c:v>320426.70113699883</c:v>
                </c:pt>
                <c:pt idx="290">
                  <c:v>320932.17665409966</c:v>
                </c:pt>
                <c:pt idx="291">
                  <c:v>321431.51124365459</c:v>
                </c:pt>
                <c:pt idx="292">
                  <c:v>321924.67675974575</c:v>
                </c:pt>
                <c:pt idx="293">
                  <c:v>322411.64492745313</c:v>
                </c:pt>
                <c:pt idx="294">
                  <c:v>322892.38734226325</c:v>
                </c:pt>
                <c:pt idx="295">
                  <c:v>323366.87546947534</c:v>
                </c:pt>
                <c:pt idx="296">
                  <c:v>323835.08064360463</c:v>
                </c:pt>
                <c:pt idx="297">
                  <c:v>324296.97406778275</c:v>
                </c:pt>
                <c:pt idx="298">
                  <c:v>324752.5268131558</c:v>
                </c:pt>
                <c:pt idx="299">
                  <c:v>325201.70981827925</c:v>
                </c:pt>
                <c:pt idx="300">
                  <c:v>325644.49388851027</c:v>
                </c:pt>
                <c:pt idx="301">
                  <c:v>326080.84969539731</c:v>
                </c:pt>
                <c:pt idx="302">
                  <c:v>326510.74777606665</c:v>
                </c:pt>
                <c:pt idx="303">
                  <c:v>326934.1585326065</c:v>
                </c:pt>
                <c:pt idx="304">
                  <c:v>327351.05223144795</c:v>
                </c:pt>
                <c:pt idx="305">
                  <c:v>327761.39900274319</c:v>
                </c:pt>
                <c:pt idx="306">
                  <c:v>328165.16883974097</c:v>
                </c:pt>
                <c:pt idx="307">
                  <c:v>328562.3315981591</c:v>
                </c:pt>
                <c:pt idx="308">
                  <c:v>328952.85699555406</c:v>
                </c:pt>
                <c:pt idx="309">
                  <c:v>329336.71461068786</c:v>
                </c:pt>
                <c:pt idx="310">
                  <c:v>329713.87388289178</c:v>
                </c:pt>
                <c:pt idx="311">
                  <c:v>330084.30411142739</c:v>
                </c:pt>
                <c:pt idx="312">
                  <c:v>330447.97445484455</c:v>
                </c:pt>
                <c:pt idx="313">
                  <c:v>330804.85393033648</c:v>
                </c:pt>
                <c:pt idx="314">
                  <c:v>331154.91141309188</c:v>
                </c:pt>
                <c:pt idx="315">
                  <c:v>331498.115635644</c:v>
                </c:pt>
                <c:pt idx="316">
                  <c:v>331834.43518721691</c:v>
                </c:pt>
                <c:pt idx="317">
                  <c:v>332163.83851306862</c:v>
                </c:pt>
                <c:pt idx="318">
                  <c:v>332486.29391383129</c:v>
                </c:pt>
                <c:pt idx="319">
                  <c:v>332801.76954484818</c:v>
                </c:pt>
                <c:pt idx="320">
                  <c:v>333110.233415508</c:v>
                </c:pt>
                <c:pt idx="321">
                  <c:v>333411.65338857583</c:v>
                </c:pt>
                <c:pt idx="322">
                  <c:v>333705.99717952096</c:v>
                </c:pt>
                <c:pt idx="323">
                  <c:v>333993.23235584202</c:v>
                </c:pt>
                <c:pt idx="324">
                  <c:v>334273.32633638865</c:v>
                </c:pt>
                <c:pt idx="325">
                  <c:v>334546.2463906802</c:v>
                </c:pt>
                <c:pt idx="326">
                  <c:v>334811.95963822136</c:v>
                </c:pt>
                <c:pt idx="327">
                  <c:v>335070.43304781453</c:v>
                </c:pt>
                <c:pt idx="328">
                  <c:v>335321.63343686913</c:v>
                </c:pt>
                <c:pt idx="329">
                  <c:v>335565.52747070766</c:v>
                </c:pt>
                <c:pt idx="330">
                  <c:v>335802.08166186872</c:v>
                </c:pt>
                <c:pt idx="331">
                  <c:v>336031.2623694067</c:v>
                </c:pt>
                <c:pt idx="332">
                  <c:v>336253.0357981883</c:v>
                </c:pt>
                <c:pt idx="333">
                  <c:v>336467.36799818592</c:v>
                </c:pt>
                <c:pt idx="334">
                  <c:v>336674.22486376762</c:v>
                </c:pt>
                <c:pt idx="335">
                  <c:v>336873.57213298406</c:v>
                </c:pt>
                <c:pt idx="336">
                  <c:v>337065.37538685184</c:v>
                </c:pt>
                <c:pt idx="337">
                  <c:v>337249.60004863393</c:v>
                </c:pt>
                <c:pt idx="338">
                  <c:v>337426.21138311661</c:v>
                </c:pt>
                <c:pt idx="339">
                  <c:v>337595.17449588311</c:v>
                </c:pt>
                <c:pt idx="340">
                  <c:v>337756.45433258387</c:v>
                </c:pt>
                <c:pt idx="341">
                  <c:v>337910.01567820366</c:v>
                </c:pt>
                <c:pt idx="342">
                  <c:v>338055.82315632497</c:v>
                </c:pt>
                <c:pt idx="343">
                  <c:v>338193.84122838842</c:v>
                </c:pt>
                <c:pt idx="344">
                  <c:v>338324.03419294959</c:v>
                </c:pt>
                <c:pt idx="345">
                  <c:v>338446.36618493247</c:v>
                </c:pt>
                <c:pt idx="346">
                  <c:v>338560.80117487937</c:v>
                </c:pt>
                <c:pt idx="347">
                  <c:v>338667.30296819762</c:v>
                </c:pt>
                <c:pt idx="348">
                  <c:v>338765.83520440268</c:v>
                </c:pt>
                <c:pt idx="349">
                  <c:v>338856.36135635775</c:v>
                </c:pt>
                <c:pt idx="350">
                  <c:v>338938.84472951008</c:v>
                </c:pt>
                <c:pt idx="351">
                  <c:v>339013.24846112344</c:v>
                </c:pt>
                <c:pt idx="352">
                  <c:v>339079.53551950748</c:v>
                </c:pt>
                <c:pt idx="353">
                  <c:v>339137.66870324319</c:v>
                </c:pt>
                <c:pt idx="354">
                  <c:v>339187.61064040515</c:v>
                </c:pt>
                <c:pt idx="355">
                  <c:v>339229.32378777984</c:v>
                </c:pt>
                <c:pt idx="356">
                  <c:v>339262.77043008077</c:v>
                </c:pt>
                <c:pt idx="357">
                  <c:v>339287.91267915966</c:v>
                </c:pt>
                <c:pt idx="358">
                  <c:v>339304.71247321431</c:v>
                </c:pt>
                <c:pt idx="359">
                  <c:v>339313.13157599245</c:v>
                </c:pt>
              </c:numCache>
            </c:numRef>
          </c:val>
          <c:smooth val="0"/>
          <c:extLst>
            <c:ext xmlns:c16="http://schemas.microsoft.com/office/drawing/2014/chart" uri="{C3380CC4-5D6E-409C-BE32-E72D297353CC}">
              <c16:uniqueId val="{00000001-894F-4C25-9DAD-080A69B61948}"/>
            </c:ext>
          </c:extLst>
        </c:ser>
        <c:dLbls>
          <c:showLegendKey val="0"/>
          <c:showVal val="0"/>
          <c:showCatName val="0"/>
          <c:showSerName val="0"/>
          <c:showPercent val="0"/>
          <c:showBubbleSize val="0"/>
        </c:dLbls>
        <c:smooth val="0"/>
        <c:axId val="1375278399"/>
        <c:axId val="1456469951"/>
      </c:lineChart>
      <c:catAx>
        <c:axId val="137527839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j-lt"/>
                    <a:ea typeface="+mn-ea"/>
                    <a:cs typeface="+mn-cs"/>
                  </a:defRPr>
                </a:pPr>
                <a:r>
                  <a:rPr lang="en-US"/>
                  <a:t>Months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j-lt"/>
                  <a:ea typeface="+mn-ea"/>
                  <a:cs typeface="+mn-cs"/>
                </a:defRPr>
              </a:pPr>
              <a:endParaRPr lang="en-US"/>
            </a:p>
          </c:txPr>
        </c:title>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en-US"/>
          </a:p>
        </c:txPr>
        <c:crossAx val="1456469951"/>
        <c:crosses val="autoZero"/>
        <c:auto val="1"/>
        <c:lblAlgn val="ctr"/>
        <c:lblOffset val="100"/>
        <c:tickLblSkip val="50"/>
        <c:tickMarkSkip val="50"/>
        <c:noMultiLvlLbl val="0"/>
      </c:catAx>
      <c:valAx>
        <c:axId val="1456469951"/>
        <c:scaling>
          <c:orientation val="minMax"/>
        </c:scaling>
        <c:delete val="0"/>
        <c:axPos val="l"/>
        <c:majorGridlines>
          <c:spPr>
            <a:ln w="12700" cap="flat" cmpd="sng" algn="ctr">
              <a:solidFill>
                <a:schemeClr val="tx1">
                  <a:lumMod val="15000"/>
                  <a:lumOff val="85000"/>
                </a:schemeClr>
              </a:solidFill>
              <a:round/>
            </a:ln>
            <a:effectLst/>
          </c:spPr>
        </c:majorGridlines>
        <c:numFmt formatCode="&quot;$&quot;#,##0_);[Red]\(&quot;$&quot;#,##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crossAx val="1375278399"/>
        <c:crosses val="autoZero"/>
        <c:crossBetween val="midCat"/>
      </c:valAx>
      <c:spPr>
        <a:noFill/>
        <a:ln>
          <a:noFill/>
        </a:ln>
        <a:effectLst/>
      </c:spPr>
    </c:plotArea>
    <c:legend>
      <c:legendPos val="b"/>
      <c:layout>
        <c:manualLayout>
          <c:xMode val="edge"/>
          <c:yMode val="edge"/>
          <c:x val="0.10104166666666667"/>
          <c:y val="1.9670679584624057E-2"/>
          <c:w val="0.81261614173228347"/>
          <c:h val="0.1677183581219014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mj-lt"/>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837934711286089E-2"/>
          <c:y val="0.17288244003716552"/>
          <c:w val="0.93821440288713909"/>
          <c:h val="0.7410075112544886"/>
        </c:manualLayout>
      </c:layout>
      <c:lineChart>
        <c:grouping val="standard"/>
        <c:varyColors val="0"/>
        <c:ser>
          <c:idx val="0"/>
          <c:order val="0"/>
          <c:tx>
            <c:strRef>
              <c:f>Sheet15!$B$2</c:f>
              <c:strCache>
                <c:ptCount val="1"/>
                <c:pt idx="0">
                  <c:v>3.25 Percent Mortgage Rate</c:v>
                </c:pt>
              </c:strCache>
            </c:strRef>
          </c:tx>
          <c:spPr>
            <a:ln w="25400" cap="rnd">
              <a:solidFill>
                <a:schemeClr val="accent1"/>
              </a:solidFill>
              <a:round/>
            </a:ln>
            <a:effectLst/>
          </c:spPr>
          <c:marker>
            <c:symbol val="none"/>
          </c:marker>
          <c:cat>
            <c:numRef>
              <c:f>Sheet15!$A$3:$A$362</c:f>
              <c:numCache>
                <c:formatCode>General</c:formatCode>
                <c:ptCount val="36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numCache>
            </c:numRef>
          </c:cat>
          <c:val>
            <c:numRef>
              <c:f>Sheet15!$B$3:$B$362</c:f>
              <c:numCache>
                <c:formatCode>"$"#,##0.00_);[Red]\("$"#,##0.00\)</c:formatCode>
                <c:ptCount val="360"/>
                <c:pt idx="0">
                  <c:v>534.21220365190368</c:v>
                </c:pt>
                <c:pt idx="1">
                  <c:v>1069.8712320220311</c:v>
                </c:pt>
                <c:pt idx="2">
                  <c:v>1606.981003593994</c:v>
                </c:pt>
                <c:pt idx="3">
                  <c:v>2145.5454474639646</c:v>
                </c:pt>
                <c:pt idx="4">
                  <c:v>2685.5685033694162</c:v>
                </c:pt>
                <c:pt idx="5">
                  <c:v>3227.0541217179452</c:v>
                </c:pt>
                <c:pt idx="6">
                  <c:v>3770.0062636161683</c:v>
                </c:pt>
                <c:pt idx="7">
                  <c:v>4314.4289008986989</c:v>
                </c:pt>
                <c:pt idx="8">
                  <c:v>4860.3260161572025</c:v>
                </c:pt>
                <c:pt idx="9">
                  <c:v>5407.7016027695317</c:v>
                </c:pt>
                <c:pt idx="10">
                  <c:v>5956.5596649289364</c:v>
                </c:pt>
                <c:pt idx="11">
                  <c:v>6506.9042176733556</c:v>
                </c:pt>
                <c:pt idx="12">
                  <c:v>7058.7392869147907</c:v>
                </c:pt>
                <c:pt idx="13">
                  <c:v>7612.068909468755</c:v>
                </c:pt>
                <c:pt idx="14">
                  <c:v>8166.8971330838031</c:v>
                </c:pt>
                <c:pt idx="15">
                  <c:v>8723.228016471141</c:v>
                </c:pt>
                <c:pt idx="16">
                  <c:v>9281.06562933432</c:v>
                </c:pt>
                <c:pt idx="17">
                  <c:v>9840.4140523990045</c:v>
                </c:pt>
                <c:pt idx="18">
                  <c:v>10401.277377442822</c:v>
                </c:pt>
                <c:pt idx="19">
                  <c:v>10963.6597073253</c:v>
                </c:pt>
                <c:pt idx="20">
                  <c:v>11527.565156017876</c:v>
                </c:pt>
                <c:pt idx="21">
                  <c:v>12092.997848633993</c:v>
                </c:pt>
                <c:pt idx="22">
                  <c:v>12659.96192145928</c:v>
                </c:pt>
                <c:pt idx="23">
                  <c:v>13228.461521981802</c:v>
                </c:pt>
                <c:pt idx="24">
                  <c:v>13798.500808922407</c:v>
                </c:pt>
                <c:pt idx="25">
                  <c:v>14370.08395226514</c:v>
                </c:pt>
                <c:pt idx="26">
                  <c:v>14943.215133287762</c:v>
                </c:pt>
                <c:pt idx="27">
                  <c:v>15517.898544592319</c:v>
                </c:pt>
                <c:pt idx="28">
                  <c:v>16094.138390135826</c:v>
                </c:pt>
                <c:pt idx="29">
                  <c:v>16671.938885261014</c:v>
                </c:pt>
                <c:pt idx="30">
                  <c:v>17251.304256727166</c:v>
                </c:pt>
                <c:pt idx="31">
                  <c:v>17832.238742741039</c:v>
                </c:pt>
                <c:pt idx="32">
                  <c:v>18414.746592987867</c:v>
                </c:pt>
                <c:pt idx="33">
                  <c:v>18998.832068662447</c:v>
                </c:pt>
                <c:pt idx="34">
                  <c:v>19584.49944250031</c:v>
                </c:pt>
                <c:pt idx="35">
                  <c:v>20171.752998808985</c:v>
                </c:pt>
                <c:pt idx="36">
                  <c:v>20760.597033499329</c:v>
                </c:pt>
                <c:pt idx="37">
                  <c:v>21351.035854116959</c:v>
                </c:pt>
                <c:pt idx="38">
                  <c:v>21943.073779873761</c:v>
                </c:pt>
                <c:pt idx="39">
                  <c:v>22536.715141679488</c:v>
                </c:pt>
                <c:pt idx="40">
                  <c:v>23131.964282173438</c:v>
                </c:pt>
                <c:pt idx="41">
                  <c:v>23728.825555756226</c:v>
                </c:pt>
                <c:pt idx="42">
                  <c:v>24327.303328621638</c:v>
                </c:pt>
                <c:pt idx="43">
                  <c:v>24927.401978788559</c:v>
                </c:pt>
                <c:pt idx="44">
                  <c:v>25529.125896133013</c:v>
                </c:pt>
                <c:pt idx="45">
                  <c:v>26132.479482420276</c:v>
                </c:pt>
                <c:pt idx="46">
                  <c:v>26737.467151337067</c:v>
                </c:pt>
                <c:pt idx="47">
                  <c:v>27344.093328523843</c:v>
                </c:pt>
                <c:pt idx="48">
                  <c:v>27952.362451607165</c:v>
                </c:pt>
                <c:pt idx="49">
                  <c:v>28562.278970232172</c:v>
                </c:pt>
                <c:pt idx="50">
                  <c:v>29173.847346095121</c:v>
                </c:pt>
                <c:pt idx="51">
                  <c:v>29787.072052976033</c:v>
                </c:pt>
                <c:pt idx="52">
                  <c:v>30401.957576771412</c:v>
                </c:pt>
                <c:pt idx="53">
                  <c:v>31018.508415527071</c:v>
                </c:pt>
                <c:pt idx="54">
                  <c:v>31636.729079471028</c:v>
                </c:pt>
                <c:pt idx="55">
                  <c:v>32256.624091046499</c:v>
                </c:pt>
                <c:pt idx="56">
                  <c:v>32878.197984944985</c:v>
                </c:pt>
                <c:pt idx="57">
                  <c:v>33501.455308139448</c:v>
                </c:pt>
                <c:pt idx="58">
                  <c:v>34126.400619917564</c:v>
                </c:pt>
                <c:pt idx="59">
                  <c:v>34753.038491915075</c:v>
                </c:pt>
                <c:pt idx="60">
                  <c:v>35381.373508149249</c:v>
                </c:pt>
                <c:pt idx="61">
                  <c:v>36011.410265052393</c:v>
                </c:pt>
                <c:pt idx="62">
                  <c:v>36643.153371505483</c:v>
                </c:pt>
                <c:pt idx="63">
                  <c:v>37276.60744887188</c:v>
                </c:pt>
                <c:pt idx="64">
                  <c:v>37911.777131031144</c:v>
                </c:pt>
                <c:pt idx="65">
                  <c:v>38548.667064412926</c:v>
                </c:pt>
                <c:pt idx="66">
                  <c:v>39187.281908030949</c:v>
                </c:pt>
                <c:pt idx="67">
                  <c:v>39827.626333517102</c:v>
                </c:pt>
                <c:pt idx="68">
                  <c:v>40469.705025155614</c:v>
                </c:pt>
                <c:pt idx="69">
                  <c:v>41113.522679917311</c:v>
                </c:pt>
                <c:pt idx="70">
                  <c:v>41759.084007493992</c:v>
                </c:pt>
                <c:pt idx="71">
                  <c:v>42406.393730332857</c:v>
                </c:pt>
                <c:pt idx="72">
                  <c:v>43055.456583671075</c:v>
                </c:pt>
                <c:pt idx="73">
                  <c:v>43706.27731557042</c:v>
                </c:pt>
                <c:pt idx="74">
                  <c:v>44358.860686951994</c:v>
                </c:pt>
                <c:pt idx="75">
                  <c:v>45013.211471631061</c:v>
                </c:pt>
                <c:pt idx="76">
                  <c:v>45669.334456351964</c:v>
                </c:pt>
                <c:pt idx="77">
                  <c:v>46327.234440823151</c:v>
                </c:pt>
                <c:pt idx="78">
                  <c:v>46986.916237752288</c:v>
                </c:pt>
                <c:pt idx="79">
                  <c:v>47648.384672881439</c:v>
                </c:pt>
                <c:pt idx="80">
                  <c:v>48311.644585022397</c:v>
                </c:pt>
                <c:pt idx="81">
                  <c:v>48976.70082609207</c:v>
                </c:pt>
                <c:pt idx="82">
                  <c:v>49643.558261147977</c:v>
                </c:pt>
                <c:pt idx="83">
                  <c:v>50312.22176842382</c:v>
                </c:pt>
                <c:pt idx="84">
                  <c:v>50982.696239365207</c:v>
                </c:pt>
                <c:pt idx="85">
                  <c:v>51654.98657866539</c:v>
                </c:pt>
                <c:pt idx="86">
                  <c:v>52329.097704301181</c:v>
                </c:pt>
                <c:pt idx="87">
                  <c:v>53005.034547568903</c:v>
                </c:pt>
                <c:pt idx="88">
                  <c:v>53682.802053120475</c:v>
                </c:pt>
                <c:pt idx="89">
                  <c:v>54362.405178999579</c:v>
                </c:pt>
                <c:pt idx="90">
                  <c:v>55043.848896677941</c:v>
                </c:pt>
                <c:pt idx="91">
                  <c:v>55727.138191091683</c:v>
                </c:pt>
                <c:pt idx="92">
                  <c:v>56412.278060677796</c:v>
                </c:pt>
                <c:pt idx="93">
                  <c:v>57099.2735174107</c:v>
                </c:pt>
                <c:pt idx="94">
                  <c:v>57788.129586838928</c:v>
                </c:pt>
                <c:pt idx="95">
                  <c:v>58478.851308121855</c:v>
                </c:pt>
                <c:pt idx="96">
                  <c:v>59171.44373406659</c:v>
                </c:pt>
                <c:pt idx="97">
                  <c:v>59865.911931164927</c:v>
                </c:pt>
                <c:pt idx="98">
                  <c:v>60562.260979630402</c:v>
                </c:pt>
                <c:pt idx="99">
                  <c:v>61260.495973435471</c:v>
                </c:pt>
                <c:pt idx="100">
                  <c:v>61960.622020348761</c:v>
                </c:pt>
                <c:pt idx="101">
                  <c:v>62662.644241972441</c:v>
                </c:pt>
                <c:pt idx="102">
                  <c:v>63366.567773779687</c:v>
                </c:pt>
                <c:pt idx="103">
                  <c:v>64072.397765152244</c:v>
                </c:pt>
                <c:pt idx="104">
                  <c:v>64780.139379418099</c:v>
                </c:pt>
                <c:pt idx="105">
                  <c:v>65489.797793889258</c:v>
                </c:pt>
                <c:pt idx="106">
                  <c:v>66201.378199899613</c:v>
                </c:pt>
                <c:pt idx="107">
                  <c:v>66914.885802842909</c:v>
                </c:pt>
                <c:pt idx="108">
                  <c:v>67630.325822210842</c:v>
                </c:pt>
                <c:pt idx="109">
                  <c:v>68347.70349163124</c:v>
                </c:pt>
                <c:pt idx="110">
                  <c:v>69067.024058906318</c:v>
                </c:pt>
                <c:pt idx="111">
                  <c:v>69788.292786051097</c:v>
                </c:pt>
                <c:pt idx="112">
                  <c:v>70511.51494933189</c:v>
                </c:pt>
                <c:pt idx="113">
                  <c:v>71236.695839304899</c:v>
                </c:pt>
                <c:pt idx="114">
                  <c:v>71963.840760854917</c:v>
                </c:pt>
                <c:pt idx="115">
                  <c:v>72692.955033234131</c:v>
                </c:pt>
                <c:pt idx="116">
                  <c:v>73424.04399010104</c:v>
                </c:pt>
                <c:pt idx="117">
                  <c:v>74157.112979559461</c:v>
                </c:pt>
                <c:pt idx="118">
                  <c:v>74892.167364197667</c:v>
                </c:pt>
                <c:pt idx="119">
                  <c:v>75629.2125211276</c:v>
                </c:pt>
                <c:pt idx="120">
                  <c:v>76368.25384202422</c:v>
                </c:pt>
                <c:pt idx="121">
                  <c:v>77109.296733164942</c:v>
                </c:pt>
                <c:pt idx="122">
                  <c:v>77852.346615469171</c:v>
                </c:pt>
                <c:pt idx="123">
                  <c:v>78597.408924537973</c:v>
                </c:pt>
                <c:pt idx="124">
                  <c:v>79344.48911069383</c:v>
                </c:pt>
                <c:pt idx="125">
                  <c:v>80093.592639020528</c:v>
                </c:pt>
                <c:pt idx="126">
                  <c:v>80844.724989403112</c:v>
                </c:pt>
                <c:pt idx="127">
                  <c:v>81597.891656567983</c:v>
                </c:pt>
                <c:pt idx="128">
                  <c:v>82353.098150123085</c:v>
                </c:pt>
                <c:pt idx="129">
                  <c:v>83110.349994598233</c:v>
                </c:pt>
                <c:pt idx="130">
                  <c:v>83869.652729485504</c:v>
                </c:pt>
                <c:pt idx="131">
                  <c:v>84631.011909279769</c:v>
                </c:pt>
                <c:pt idx="132">
                  <c:v>85394.433103519303</c:v>
                </c:pt>
                <c:pt idx="133">
                  <c:v>86159.921896826578</c:v>
                </c:pt>
                <c:pt idx="134">
                  <c:v>86927.483888949049</c:v>
                </c:pt>
                <c:pt idx="135">
                  <c:v>87697.124694800194</c:v>
                </c:pt>
                <c:pt idx="136">
                  <c:v>88468.849944500515</c:v>
                </c:pt>
                <c:pt idx="137">
                  <c:v>89242.66528341877</c:v>
                </c:pt>
                <c:pt idx="138">
                  <c:v>90018.576372213269</c:v>
                </c:pt>
                <c:pt idx="139">
                  <c:v>90796.588886873258</c:v>
                </c:pt>
                <c:pt idx="140">
                  <c:v>91576.708518760439</c:v>
                </c:pt>
                <c:pt idx="141">
                  <c:v>92358.940974650657</c:v>
                </c:pt>
                <c:pt idx="142">
                  <c:v>93143.291976775581</c:v>
                </c:pt>
                <c:pt idx="143">
                  <c:v>93929.767262864581</c:v>
                </c:pt>
                <c:pt idx="144">
                  <c:v>94718.372586186742</c:v>
                </c:pt>
                <c:pt idx="145">
                  <c:v>95509.113715592903</c:v>
                </c:pt>
                <c:pt idx="146">
                  <c:v>96301.99643555787</c:v>
                </c:pt>
                <c:pt idx="147">
                  <c:v>97097.02654622274</c:v>
                </c:pt>
                <c:pt idx="148">
                  <c:v>97894.209863437325</c:v>
                </c:pt>
                <c:pt idx="149">
                  <c:v>98693.55221880271</c:v>
                </c:pt>
                <c:pt idx="150">
                  <c:v>99495.05945971387</c:v>
                </c:pt>
                <c:pt idx="151">
                  <c:v>100298.7374494025</c:v>
                </c:pt>
                <c:pt idx="152">
                  <c:v>101104.59206697987</c:v>
                </c:pt>
                <c:pt idx="153">
                  <c:v>101912.62920747984</c:v>
                </c:pt>
                <c:pt idx="154">
                  <c:v>102722.854781902</c:v>
                </c:pt>
                <c:pt idx="155">
                  <c:v>103535.2747172549</c:v>
                </c:pt>
                <c:pt idx="156">
                  <c:v>104349.89495659937</c:v>
                </c:pt>
                <c:pt idx="157">
                  <c:v>105166.72145909206</c:v>
                </c:pt>
                <c:pt idx="158">
                  <c:v>105985.76020002901</c:v>
                </c:pt>
                <c:pt idx="159">
                  <c:v>106807.01717088932</c:v>
                </c:pt>
                <c:pt idx="160">
                  <c:v>107630.49837937905</c:v>
                </c:pt>
                <c:pt idx="161">
                  <c:v>108456.2098494751</c:v>
                </c:pt>
                <c:pt idx="162">
                  <c:v>109284.15762146933</c:v>
                </c:pt>
                <c:pt idx="163">
                  <c:v>110114.34775201272</c:v>
                </c:pt>
                <c:pt idx="164">
                  <c:v>110946.78631415966</c:v>
                </c:pt>
                <c:pt idx="165">
                  <c:v>111781.47939741242</c:v>
                </c:pt>
                <c:pt idx="166">
                  <c:v>112618.43310776565</c:v>
                </c:pt>
                <c:pt idx="167">
                  <c:v>113457.65356775108</c:v>
                </c:pt>
                <c:pt idx="168">
                  <c:v>114299.14691648232</c:v>
                </c:pt>
                <c:pt idx="169">
                  <c:v>115142.9193096997</c:v>
                </c:pt>
                <c:pt idx="170">
                  <c:v>115988.97691981538</c:v>
                </c:pt>
                <c:pt idx="171">
                  <c:v>116837.32593595845</c:v>
                </c:pt>
                <c:pt idx="172">
                  <c:v>117687.97256402024</c:v>
                </c:pt>
                <c:pt idx="173">
                  <c:v>118540.9230266997</c:v>
                </c:pt>
                <c:pt idx="174">
                  <c:v>119396.18356354893</c:v>
                </c:pt>
                <c:pt idx="175">
                  <c:v>120253.76043101877</c:v>
                </c:pt>
                <c:pt idx="176">
                  <c:v>121113.65990250469</c:v>
                </c:pt>
                <c:pt idx="177">
                  <c:v>121975.88826839255</c:v>
                </c:pt>
                <c:pt idx="178">
                  <c:v>122840.45183610468</c:v>
                </c:pt>
                <c:pt idx="179">
                  <c:v>123707.35693014604</c:v>
                </c:pt>
                <c:pt idx="180">
                  <c:v>124576.60989215042</c:v>
                </c:pt>
                <c:pt idx="181">
                  <c:v>125448.2170809269</c:v>
                </c:pt>
                <c:pt idx="182">
                  <c:v>126322.18487250632</c:v>
                </c:pt>
                <c:pt idx="183">
                  <c:v>127198.51966018793</c:v>
                </c:pt>
                <c:pt idx="184">
                  <c:v>128077.22785458618</c:v>
                </c:pt>
                <c:pt idx="185">
                  <c:v>128958.31588367758</c:v>
                </c:pt>
                <c:pt idx="186">
                  <c:v>129841.79019284778</c:v>
                </c:pt>
                <c:pt idx="187">
                  <c:v>130727.65724493864</c:v>
                </c:pt>
                <c:pt idx="188">
                  <c:v>131615.92352029559</c:v>
                </c:pt>
                <c:pt idx="189">
                  <c:v>132506.59551681497</c:v>
                </c:pt>
                <c:pt idx="190">
                  <c:v>133399.67974999157</c:v>
                </c:pt>
                <c:pt idx="191">
                  <c:v>134295.18275296636</c:v>
                </c:pt>
                <c:pt idx="192">
                  <c:v>135193.11107657422</c:v>
                </c:pt>
                <c:pt idx="193">
                  <c:v>136093.47128939183</c:v>
                </c:pt>
                <c:pt idx="194">
                  <c:v>136996.26997778585</c:v>
                </c:pt>
                <c:pt idx="195">
                  <c:v>137901.51374596093</c:v>
                </c:pt>
                <c:pt idx="196">
                  <c:v>138809.20921600814</c:v>
                </c:pt>
                <c:pt idx="197">
                  <c:v>139719.3630279534</c:v>
                </c:pt>
                <c:pt idx="198">
                  <c:v>140631.98183980602</c:v>
                </c:pt>
                <c:pt idx="199">
                  <c:v>141547.0723276074</c:v>
                </c:pt>
                <c:pt idx="200">
                  <c:v>142464.64118547991</c:v>
                </c:pt>
                <c:pt idx="201">
                  <c:v>143384.69512567582</c:v>
                </c:pt>
                <c:pt idx="202">
                  <c:v>144307.24087862644</c:v>
                </c:pt>
                <c:pt idx="203">
                  <c:v>145232.28519299129</c:v>
                </c:pt>
                <c:pt idx="204">
                  <c:v>146159.83483570753</c:v>
                </c:pt>
                <c:pt idx="205">
                  <c:v>147089.89659203947</c:v>
                </c:pt>
                <c:pt idx="206">
                  <c:v>148022.47726562814</c:v>
                </c:pt>
                <c:pt idx="207">
                  <c:v>148957.58367854112</c:v>
                </c:pt>
                <c:pt idx="208">
                  <c:v>149895.22267132241</c:v>
                </c:pt>
                <c:pt idx="209">
                  <c:v>150835.40110304247</c:v>
                </c:pt>
                <c:pt idx="210">
                  <c:v>151778.12585134845</c:v>
                </c:pt>
                <c:pt idx="211">
                  <c:v>152723.40381251441</c:v>
                </c:pt>
                <c:pt idx="212">
                  <c:v>153671.24190149189</c:v>
                </c:pt>
                <c:pt idx="213">
                  <c:v>154621.64705196032</c:v>
                </c:pt>
                <c:pt idx="214">
                  <c:v>155574.62621637795</c:v>
                </c:pt>
                <c:pt idx="215">
                  <c:v>156530.18636603255</c:v>
                </c:pt>
                <c:pt idx="216">
                  <c:v>157488.33449109245</c:v>
                </c:pt>
                <c:pt idx="217">
                  <c:v>158449.07760065774</c:v>
                </c:pt>
                <c:pt idx="218">
                  <c:v>159412.42272281143</c:v>
                </c:pt>
                <c:pt idx="219">
                  <c:v>160378.37690467096</c:v>
                </c:pt>
                <c:pt idx="220">
                  <c:v>161346.9472124397</c:v>
                </c:pt>
                <c:pt idx="221">
                  <c:v>162318.14073145864</c:v>
                </c:pt>
                <c:pt idx="222">
                  <c:v>163291.96456625825</c:v>
                </c:pt>
                <c:pt idx="223">
                  <c:v>164268.42584061043</c:v>
                </c:pt>
                <c:pt idx="224">
                  <c:v>165247.53169758065</c:v>
                </c:pt>
                <c:pt idx="225">
                  <c:v>166229.28929958018</c:v>
                </c:pt>
                <c:pt idx="226">
                  <c:v>167213.70582841846</c:v>
                </c:pt>
                <c:pt idx="227">
                  <c:v>168200.78848535568</c:v>
                </c:pt>
                <c:pt idx="228">
                  <c:v>169190.54449115542</c:v>
                </c:pt>
                <c:pt idx="229">
                  <c:v>170182.98108613753</c:v>
                </c:pt>
                <c:pt idx="230">
                  <c:v>171178.10553023106</c:v>
                </c:pt>
                <c:pt idx="231">
                  <c:v>172175.92510302734</c:v>
                </c:pt>
                <c:pt idx="232">
                  <c:v>173176.44710383328</c:v>
                </c:pt>
                <c:pt idx="233">
                  <c:v>174179.67885172475</c:v>
                </c:pt>
                <c:pt idx="234">
                  <c:v>175185.62768560008</c:v>
                </c:pt>
                <c:pt idx="235">
                  <c:v>176194.30096423381</c:v>
                </c:pt>
                <c:pt idx="236">
                  <c:v>177205.70606633052</c:v>
                </c:pt>
                <c:pt idx="237">
                  <c:v>178219.85039057874</c:v>
                </c:pt>
                <c:pt idx="238">
                  <c:v>179236.74135570513</c:v>
                </c:pt>
                <c:pt idx="239">
                  <c:v>180256.38640052875</c:v>
                </c:pt>
                <c:pt idx="240">
                  <c:v>181278.79298401542</c:v>
                </c:pt>
                <c:pt idx="241">
                  <c:v>182303.96858533236</c:v>
                </c:pt>
                <c:pt idx="242">
                  <c:v>183331.92070390287</c:v>
                </c:pt>
                <c:pt idx="243">
                  <c:v>184362.65685946119</c:v>
                </c:pt>
                <c:pt idx="244">
                  <c:v>185396.18459210746</c:v>
                </c:pt>
                <c:pt idx="245">
                  <c:v>186432.51146236298</c:v>
                </c:pt>
                <c:pt idx="246">
                  <c:v>187471.64505122544</c:v>
                </c:pt>
                <c:pt idx="247">
                  <c:v>188513.5929602244</c:v>
                </c:pt>
                <c:pt idx="248">
                  <c:v>189558.36281147692</c:v>
                </c:pt>
                <c:pt idx="249">
                  <c:v>190605.96224774324</c:v>
                </c:pt>
                <c:pt idx="250">
                  <c:v>191656.39893248279</c:v>
                </c:pt>
                <c:pt idx="251">
                  <c:v>192709.68054991018</c:v>
                </c:pt>
                <c:pt idx="252">
                  <c:v>193765.81480505143</c:v>
                </c:pt>
                <c:pt idx="253">
                  <c:v>194824.80942380035</c:v>
                </c:pt>
                <c:pt idx="254">
                  <c:v>195886.67215297505</c:v>
                </c:pt>
                <c:pt idx="255">
                  <c:v>196951.41076037459</c:v>
                </c:pt>
                <c:pt idx="256">
                  <c:v>198019.03303483585</c:v>
                </c:pt>
                <c:pt idx="257">
                  <c:v>199089.54678629045</c:v>
                </c:pt>
                <c:pt idx="258">
                  <c:v>200162.9598458219</c:v>
                </c:pt>
                <c:pt idx="259">
                  <c:v>201239.28006572291</c:v>
                </c:pt>
                <c:pt idx="260">
                  <c:v>202318.51531955283</c:v>
                </c:pt>
                <c:pt idx="261">
                  <c:v>203400.67350219519</c:v>
                </c:pt>
                <c:pt idx="262">
                  <c:v>204485.76252991555</c:v>
                </c:pt>
                <c:pt idx="263">
                  <c:v>205573.79034041931</c:v>
                </c:pt>
                <c:pt idx="264">
                  <c:v>206664.76489290985</c:v>
                </c:pt>
                <c:pt idx="265">
                  <c:v>207758.69416814673</c:v>
                </c:pt>
                <c:pt idx="266">
                  <c:v>208855.58616850403</c:v>
                </c:pt>
                <c:pt idx="267">
                  <c:v>209955.44891802897</c:v>
                </c:pt>
                <c:pt idx="268">
                  <c:v>211058.29046250053</c:v>
                </c:pt>
                <c:pt idx="269">
                  <c:v>212164.11886948839</c:v>
                </c:pt>
                <c:pt idx="270">
                  <c:v>213272.94222841182</c:v>
                </c:pt>
                <c:pt idx="271">
                  <c:v>214384.768650599</c:v>
                </c:pt>
                <c:pt idx="272">
                  <c:v>215499.60626934629</c:v>
                </c:pt>
                <c:pt idx="273">
                  <c:v>216617.46323997766</c:v>
                </c:pt>
                <c:pt idx="274">
                  <c:v>217738.34773990451</c:v>
                </c:pt>
                <c:pt idx="275">
                  <c:v>218862.26796868531</c:v>
                </c:pt>
                <c:pt idx="276">
                  <c:v>219989.23214808572</c:v>
                </c:pt>
                <c:pt idx="277">
                  <c:v>221119.24852213869</c:v>
                </c:pt>
                <c:pt idx="278">
                  <c:v>222252.32535720471</c:v>
                </c:pt>
                <c:pt idx="279">
                  <c:v>223388.47094203238</c:v>
                </c:pt>
                <c:pt idx="280">
                  <c:v>224527.69358781894</c:v>
                </c:pt>
                <c:pt idx="281">
                  <c:v>225670.00162827119</c:v>
                </c:pt>
                <c:pt idx="282">
                  <c:v>226815.40341966634</c:v>
                </c:pt>
                <c:pt idx="283">
                  <c:v>227963.90734091317</c:v>
                </c:pt>
                <c:pt idx="284">
                  <c:v>229115.52179361338</c:v>
                </c:pt>
                <c:pt idx="285">
                  <c:v>230270.25520212299</c:v>
                </c:pt>
                <c:pt idx="286">
                  <c:v>231428.116013614</c:v>
                </c:pt>
                <c:pt idx="287">
                  <c:v>232589.1126981361</c:v>
                </c:pt>
                <c:pt idx="288">
                  <c:v>233753.25374867878</c:v>
                </c:pt>
                <c:pt idx="289">
                  <c:v>234920.54768123335</c:v>
                </c:pt>
                <c:pt idx="290">
                  <c:v>236091.00303485527</c:v>
                </c:pt>
                <c:pt idx="291">
                  <c:v>237264.62837172658</c:v>
                </c:pt>
                <c:pt idx="292">
                  <c:v>238441.43227721858</c:v>
                </c:pt>
                <c:pt idx="293">
                  <c:v>239621.42335995461</c:v>
                </c:pt>
                <c:pt idx="294">
                  <c:v>240804.61025187306</c:v>
                </c:pt>
                <c:pt idx="295">
                  <c:v>241991.00160829045</c:v>
                </c:pt>
                <c:pt idx="296">
                  <c:v>243180.60610796479</c:v>
                </c:pt>
                <c:pt idx="297">
                  <c:v>244373.4324531591</c:v>
                </c:pt>
                <c:pt idx="298">
                  <c:v>245569.48936970497</c:v>
                </c:pt>
                <c:pt idx="299">
                  <c:v>246768.7856070665</c:v>
                </c:pt>
                <c:pt idx="300">
                  <c:v>247971.3299384042</c:v>
                </c:pt>
                <c:pt idx="301">
                  <c:v>249177.13116063928</c:v>
                </c:pt>
                <c:pt idx="302">
                  <c:v>250386.19809451792</c:v>
                </c:pt>
                <c:pt idx="303">
                  <c:v>251598.5395846758</c:v>
                </c:pt>
                <c:pt idx="304">
                  <c:v>252814.16449970286</c:v>
                </c:pt>
                <c:pt idx="305">
                  <c:v>254033.08173220814</c:v>
                </c:pt>
                <c:pt idx="306">
                  <c:v>255255.30019888477</c:v>
                </c:pt>
                <c:pt idx="307">
                  <c:v>256480.82884057533</c:v>
                </c:pt>
                <c:pt idx="308">
                  <c:v>257709.67662233711</c:v>
                </c:pt>
                <c:pt idx="309">
                  <c:v>258941.85253350783</c:v>
                </c:pt>
                <c:pt idx="310">
                  <c:v>260177.36558777132</c:v>
                </c:pt>
                <c:pt idx="311">
                  <c:v>261416.22482322343</c:v>
                </c:pt>
                <c:pt idx="312">
                  <c:v>262658.43930243823</c:v>
                </c:pt>
                <c:pt idx="313">
                  <c:v>263904.01811253425</c:v>
                </c:pt>
                <c:pt idx="314">
                  <c:v>265152.97036524094</c:v>
                </c:pt>
                <c:pt idx="315">
                  <c:v>266405.30519696535</c:v>
                </c:pt>
                <c:pt idx="316">
                  <c:v>267661.03176885901</c:v>
                </c:pt>
                <c:pt idx="317">
                  <c:v>268920.1592668849</c:v>
                </c:pt>
                <c:pt idx="318">
                  <c:v>270182.69690188463</c:v>
                </c:pt>
                <c:pt idx="319">
                  <c:v>271448.6539096458</c:v>
                </c:pt>
                <c:pt idx="320">
                  <c:v>272718.03955096967</c:v>
                </c:pt>
                <c:pt idx="321">
                  <c:v>273990.86311173876</c:v>
                </c:pt>
                <c:pt idx="322">
                  <c:v>275267.13390298496</c:v>
                </c:pt>
                <c:pt idx="323">
                  <c:v>276546.86126095743</c:v>
                </c:pt>
                <c:pt idx="324">
                  <c:v>277830.05454719107</c:v>
                </c:pt>
                <c:pt idx="325">
                  <c:v>279116.72314857494</c:v>
                </c:pt>
                <c:pt idx="326">
                  <c:v>280406.87647742091</c:v>
                </c:pt>
                <c:pt idx="327">
                  <c:v>281700.52397153247</c:v>
                </c:pt>
                <c:pt idx="328">
                  <c:v>282997.67509427393</c:v>
                </c:pt>
                <c:pt idx="329">
                  <c:v>284298.33933463949</c:v>
                </c:pt>
                <c:pt idx="330">
                  <c:v>285602.52620732272</c:v>
                </c:pt>
                <c:pt idx="331">
                  <c:v>286910.24525278615</c:v>
                </c:pt>
                <c:pt idx="332">
                  <c:v>288221.50603733101</c:v>
                </c:pt>
                <c:pt idx="333">
                  <c:v>289536.31815316738</c:v>
                </c:pt>
                <c:pt idx="334">
                  <c:v>290854.69121848413</c:v>
                </c:pt>
                <c:pt idx="335">
                  <c:v>292176.63487751945</c:v>
                </c:pt>
                <c:pt idx="336">
                  <c:v>293502.1588006313</c:v>
                </c:pt>
                <c:pt idx="337">
                  <c:v>294831.27268436825</c:v>
                </c:pt>
                <c:pt idx="338">
                  <c:v>296163.98625154031</c:v>
                </c:pt>
                <c:pt idx="339">
                  <c:v>297500.30925129011</c:v>
                </c:pt>
                <c:pt idx="340">
                  <c:v>298840.25145916425</c:v>
                </c:pt>
                <c:pt idx="341">
                  <c:v>300183.82267718471</c:v>
                </c:pt>
                <c:pt idx="342">
                  <c:v>301531.03273392067</c:v>
                </c:pt>
                <c:pt idx="343">
                  <c:v>302881.89148456027</c:v>
                </c:pt>
                <c:pt idx="344">
                  <c:v>304236.40881098289</c:v>
                </c:pt>
                <c:pt idx="345">
                  <c:v>305594.5946218312</c:v>
                </c:pt>
                <c:pt idx="346">
                  <c:v>306956.45885258389</c:v>
                </c:pt>
                <c:pt idx="347">
                  <c:v>308322.01146562822</c:v>
                </c:pt>
                <c:pt idx="348">
                  <c:v>309691.26245033287</c:v>
                </c:pt>
                <c:pt idx="349">
                  <c:v>311064.22182312107</c:v>
                </c:pt>
                <c:pt idx="350">
                  <c:v>312440.89962754393</c:v>
                </c:pt>
                <c:pt idx="351">
                  <c:v>313821.30593435379</c:v>
                </c:pt>
                <c:pt idx="352">
                  <c:v>315205.4508415779</c:v>
                </c:pt>
                <c:pt idx="353">
                  <c:v>316593.34447459242</c:v>
                </c:pt>
                <c:pt idx="354">
                  <c:v>317984.99698619632</c:v>
                </c:pt>
                <c:pt idx="355">
                  <c:v>319380.41855668585</c:v>
                </c:pt>
                <c:pt idx="356">
                  <c:v>320779.61939392879</c:v>
                </c:pt>
                <c:pt idx="357">
                  <c:v>322182.60973343923</c:v>
                </c:pt>
                <c:pt idx="358">
                  <c:v>323589.39983845252</c:v>
                </c:pt>
                <c:pt idx="359">
                  <c:v>325000.00000000023</c:v>
                </c:pt>
              </c:numCache>
            </c:numRef>
          </c:val>
          <c:smooth val="0"/>
          <c:extLst>
            <c:ext xmlns:c16="http://schemas.microsoft.com/office/drawing/2014/chart" uri="{C3380CC4-5D6E-409C-BE32-E72D297353CC}">
              <c16:uniqueId val="{00000000-D788-4B31-99BA-59B31F12B619}"/>
            </c:ext>
          </c:extLst>
        </c:ser>
        <c:ser>
          <c:idx val="1"/>
          <c:order val="1"/>
          <c:tx>
            <c:strRef>
              <c:f>Sheet15!$C$2</c:f>
              <c:strCache>
                <c:ptCount val="1"/>
                <c:pt idx="0">
                  <c:v>5.5 Percent Mortgage Rate</c:v>
                </c:pt>
              </c:strCache>
            </c:strRef>
          </c:tx>
          <c:spPr>
            <a:ln w="25400" cap="rnd">
              <a:solidFill>
                <a:srgbClr val="FDBF11"/>
              </a:solidFill>
              <a:round/>
            </a:ln>
            <a:effectLst/>
          </c:spPr>
          <c:marker>
            <c:symbol val="none"/>
          </c:marker>
          <c:cat>
            <c:numRef>
              <c:f>Sheet15!$A$3:$A$362</c:f>
              <c:numCache>
                <c:formatCode>General</c:formatCode>
                <c:ptCount val="36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numCache>
            </c:numRef>
          </c:cat>
          <c:val>
            <c:numRef>
              <c:f>Sheet15!$C$3:$C$362</c:f>
              <c:numCache>
                <c:formatCode>"$"#,##0.00_);[Red]\("$"#,##0.00\)</c:formatCode>
                <c:ptCount val="360"/>
                <c:pt idx="0">
                  <c:v>355.73092104442611</c:v>
                </c:pt>
                <c:pt idx="1">
                  <c:v>713.09227547697242</c:v>
                </c:pt>
                <c:pt idx="2">
                  <c:v>1072.0915361173345</c:v>
                </c:pt>
                <c:pt idx="3">
                  <c:v>1432.7362100356315</c:v>
                </c:pt>
                <c:pt idx="4">
                  <c:v>1795.0338387093875</c:v>
                </c:pt>
                <c:pt idx="5">
                  <c:v>2158.9919981812318</c:v>
                </c:pt>
                <c:pt idx="6">
                  <c:v>2524.6182992173221</c:v>
                </c:pt>
                <c:pt idx="7">
                  <c:v>2891.9203874664945</c:v>
                </c:pt>
                <c:pt idx="8">
                  <c:v>3260.9059436201424</c:v>
                </c:pt>
                <c:pt idx="9">
                  <c:v>3631.5826835728276</c:v>
                </c:pt>
                <c:pt idx="10">
                  <c:v>4003.9583585836294</c:v>
                </c:pt>
                <c:pt idx="11">
                  <c:v>4378.0407554382309</c:v>
                </c:pt>
                <c:pt idx="12">
                  <c:v>4753.8376966117494</c:v>
                </c:pt>
                <c:pt idx="13">
                  <c:v>5131.3570404323127</c:v>
                </c:pt>
                <c:pt idx="14">
                  <c:v>5510.6066812453873</c:v>
                </c:pt>
                <c:pt idx="15">
                  <c:v>5891.5945495788546</c:v>
                </c:pt>
                <c:pt idx="16">
                  <c:v>6274.328612308851</c:v>
                </c:pt>
                <c:pt idx="17">
                  <c:v>6658.816872826359</c:v>
                </c:pt>
                <c:pt idx="18">
                  <c:v>7045.0673712045727</c:v>
                </c:pt>
                <c:pt idx="19">
                  <c:v>7433.0881843670204</c:v>
                </c:pt>
                <c:pt idx="20">
                  <c:v>7822.8874262564623</c:v>
                </c:pt>
                <c:pt idx="21">
                  <c:v>8214.4732480045641</c:v>
                </c:pt>
                <c:pt idx="22">
                  <c:v>8607.8538381023445</c:v>
                </c:pt>
                <c:pt idx="23">
                  <c:v>9003.0374225714077</c:v>
                </c:pt>
                <c:pt idx="24">
                  <c:v>9400.0322651359529</c:v>
                </c:pt>
                <c:pt idx="25">
                  <c:v>9798.8466673955863</c:v>
                </c:pt>
                <c:pt idx="26">
                  <c:v>10199.48896899891</c:v>
                </c:pt>
                <c:pt idx="27">
                  <c:v>10601.967547817916</c:v>
                </c:pt>
                <c:pt idx="28">
                  <c:v>11006.290820123175</c:v>
                </c:pt>
                <c:pt idx="29">
                  <c:v>11412.467240759834</c:v>
                </c:pt>
                <c:pt idx="30">
                  <c:v>11820.505303324409</c:v>
                </c:pt>
                <c:pt idx="31">
                  <c:v>12230.413540342406</c:v>
                </c:pt>
                <c:pt idx="32">
                  <c:v>12642.200523446736</c:v>
                </c:pt>
                <c:pt idx="33">
                  <c:v>13055.874863556961</c:v>
                </c:pt>
                <c:pt idx="34">
                  <c:v>13471.445211059357</c:v>
                </c:pt>
                <c:pt idx="35">
                  <c:v>13888.920255987807</c:v>
                </c:pt>
                <c:pt idx="36">
                  <c:v>14308.308728205511</c:v>
                </c:pt>
                <c:pt idx="37">
                  <c:v>14729.619397587547</c:v>
                </c:pt>
                <c:pt idx="38">
                  <c:v>15152.861074204249</c:v>
                </c:pt>
                <c:pt idx="39">
                  <c:v>15578.042608505446</c:v>
                </c:pt>
                <c:pt idx="40">
                  <c:v>16005.172891505523</c:v>
                </c:pt>
                <c:pt idx="41">
                  <c:v>16434.26085496935</c:v>
                </c:pt>
                <c:pt idx="42">
                  <c:v>16865.315471599053</c:v>
                </c:pt>
                <c:pt idx="43">
                  <c:v>17298.345755221642</c:v>
                </c:pt>
                <c:pt idx="44">
                  <c:v>17733.360760977503</c:v>
                </c:pt>
                <c:pt idx="45">
                  <c:v>18170.369585509743</c:v>
                </c:pt>
                <c:pt idx="46">
                  <c:v>18609.381367154423</c:v>
                </c:pt>
                <c:pt idx="47">
                  <c:v>19050.405286131641</c:v>
                </c:pt>
                <c:pt idx="48">
                  <c:v>19493.450564737504</c:v>
                </c:pt>
                <c:pt idx="49">
                  <c:v>19938.52646753698</c:v>
                </c:pt>
                <c:pt idx="50">
                  <c:v>20385.642301557618</c:v>
                </c:pt>
                <c:pt idx="51">
                  <c:v>20834.807416484186</c:v>
                </c:pt>
                <c:pt idx="52">
                  <c:v>21286.031204854167</c:v>
                </c:pt>
                <c:pt idx="53">
                  <c:v>21739.323102254177</c:v>
                </c:pt>
                <c:pt idx="54">
                  <c:v>22194.692587517271</c:v>
                </c:pt>
                <c:pt idx="55">
                  <c:v>22652.149182921152</c:v>
                </c:pt>
                <c:pt idx="56">
                  <c:v>23111.702454387301</c:v>
                </c:pt>
                <c:pt idx="57">
                  <c:v>23573.362011681005</c:v>
                </c:pt>
                <c:pt idx="58">
                  <c:v>24037.137508612304</c:v>
                </c:pt>
                <c:pt idx="59">
                  <c:v>24503.038643237873</c:v>
                </c:pt>
                <c:pt idx="60">
                  <c:v>24971.075158063806</c:v>
                </c:pt>
                <c:pt idx="61">
                  <c:v>25441.25684024936</c:v>
                </c:pt>
                <c:pt idx="62">
                  <c:v>25913.593521811596</c:v>
                </c:pt>
                <c:pt idx="63">
                  <c:v>26388.095079830993</c:v>
                </c:pt>
                <c:pt idx="64">
                  <c:v>26864.771436657978</c:v>
                </c:pt>
                <c:pt idx="65">
                  <c:v>27343.632560120423</c:v>
                </c:pt>
                <c:pt idx="66">
                  <c:v>27824.688463732069</c:v>
                </c:pt>
                <c:pt idx="67">
                  <c:v>28307.949206901936</c:v>
                </c:pt>
                <c:pt idx="68">
                  <c:v>28793.424895144664</c:v>
                </c:pt>
                <c:pt idx="69">
                  <c:v>29281.12568029184</c:v>
                </c:pt>
                <c:pt idx="70">
                  <c:v>29771.061760704273</c:v>
                </c:pt>
                <c:pt idx="71">
                  <c:v>30263.243381485263</c:v>
                </c:pt>
                <c:pt idx="72">
                  <c:v>30757.680834694831</c:v>
                </c:pt>
                <c:pt idx="73">
                  <c:v>31254.384459564943</c:v>
                </c:pt>
                <c:pt idx="74">
                  <c:v>31753.364642715707</c:v>
                </c:pt>
                <c:pt idx="75">
                  <c:v>32254.631818372582</c:v>
                </c:pt>
                <c:pt idx="76">
                  <c:v>32758.196468584549</c:v>
                </c:pt>
                <c:pt idx="77">
                  <c:v>33264.069123443325</c:v>
                </c:pt>
                <c:pt idx="78">
                  <c:v>33772.260361303532</c:v>
                </c:pt>
                <c:pt idx="79">
                  <c:v>34282.780809003933</c:v>
                </c:pt>
                <c:pt idx="80">
                  <c:v>34795.641142089626</c:v>
                </c:pt>
                <c:pt idx="81">
                  <c:v>35310.852085035294</c:v>
                </c:pt>
                <c:pt idx="82">
                  <c:v>35828.424411469467</c:v>
                </c:pt>
                <c:pt idx="83">
                  <c:v>36348.368944399794</c:v>
                </c:pt>
                <c:pt idx="84">
                  <c:v>36870.69655643939</c:v>
                </c:pt>
                <c:pt idx="85">
                  <c:v>37395.418170034165</c:v>
                </c:pt>
                <c:pt idx="86">
                  <c:v>37922.544757691248</c:v>
                </c:pt>
                <c:pt idx="87">
                  <c:v>38452.087342208426</c:v>
                </c:pt>
                <c:pt idx="88">
                  <c:v>38984.056996904641</c:v>
                </c:pt>
                <c:pt idx="89">
                  <c:v>39518.464845851551</c:v>
                </c:pt>
                <c:pt idx="90">
                  <c:v>40055.322064106134</c:v>
                </c:pt>
                <c:pt idx="91">
                  <c:v>40594.639877944384</c:v>
                </c:pt>
                <c:pt idx="92">
                  <c:v>41136.429565096056</c:v>
                </c:pt>
                <c:pt idx="93">
                  <c:v>41680.702454980506</c:v>
                </c:pt>
                <c:pt idx="94">
                  <c:v>42227.469928943596</c:v>
                </c:pt>
                <c:pt idx="95">
                  <c:v>42776.743420495681</c:v>
                </c:pt>
                <c:pt idx="96">
                  <c:v>43328.534415550712</c:v>
                </c:pt>
                <c:pt idx="97">
                  <c:v>43882.854452666412</c:v>
                </c:pt>
                <c:pt idx="98">
                  <c:v>44439.715123285561</c:v>
                </c:pt>
                <c:pt idx="99">
                  <c:v>44999.128071978383</c:v>
                </c:pt>
                <c:pt idx="100">
                  <c:v>45561.104996686045</c:v>
                </c:pt>
                <c:pt idx="101">
                  <c:v>46125.65764896528</c:v>
                </c:pt>
                <c:pt idx="102">
                  <c:v>46692.79783423413</c:v>
                </c:pt>
                <c:pt idx="103">
                  <c:v>47262.537412018799</c:v>
                </c:pt>
                <c:pt idx="104">
                  <c:v>47834.888296201643</c:v>
                </c:pt>
                <c:pt idx="105">
                  <c:v>48409.862455270326</c:v>
                </c:pt>
                <c:pt idx="106">
                  <c:v>48987.471912568079</c:v>
                </c:pt>
                <c:pt idx="107">
                  <c:v>49567.728746545108</c:v>
                </c:pt>
                <c:pt idx="108">
                  <c:v>50150.645091011203</c:v>
                </c:pt>
                <c:pt idx="109">
                  <c:v>50736.233135389433</c:v>
                </c:pt>
                <c:pt idx="110">
                  <c:v>51324.50512497106</c:v>
                </c:pt>
                <c:pt idx="111">
                  <c:v>51915.473361171607</c:v>
                </c:pt>
                <c:pt idx="112">
                  <c:v>52509.15020178807</c:v>
                </c:pt>
                <c:pt idx="113">
                  <c:v>53105.548061257359</c:v>
                </c:pt>
                <c:pt idx="114">
                  <c:v>53704.67941091588</c:v>
                </c:pt>
                <c:pt idx="115">
                  <c:v>54306.55677926034</c:v>
                </c:pt>
                <c:pt idx="116">
                  <c:v>54911.19275220971</c:v>
                </c:pt>
                <c:pt idx="117">
                  <c:v>55518.599973368429</c:v>
                </c:pt>
                <c:pt idx="118">
                  <c:v>56128.791144290793</c:v>
                </c:pt>
                <c:pt idx="119">
                  <c:v>56741.779024746553</c:v>
                </c:pt>
                <c:pt idx="120">
                  <c:v>57357.576432987735</c:v>
                </c:pt>
                <c:pt idx="121">
                  <c:v>57976.196246016691</c:v>
                </c:pt>
                <c:pt idx="122">
                  <c:v>58597.651399855364</c:v>
                </c:pt>
                <c:pt idx="123">
                  <c:v>59221.954889815795</c:v>
                </c:pt>
                <c:pt idx="124">
                  <c:v>59849.119770771882</c:v>
                </c:pt>
                <c:pt idx="125">
                  <c:v>60479.159157432347</c:v>
                </c:pt>
                <c:pt idx="126">
                  <c:v>61112.086224615006</c:v>
                </c:pt>
                <c:pt idx="127">
                  <c:v>61747.914207522255</c:v>
                </c:pt>
                <c:pt idx="128">
                  <c:v>62386.656402017827</c:v>
                </c:pt>
                <c:pt idx="129">
                  <c:v>63028.326164904836</c:v>
                </c:pt>
                <c:pt idx="130">
                  <c:v>63672.936914205078</c:v>
                </c:pt>
                <c:pt idx="131">
                  <c:v>64320.502129439614</c:v>
                </c:pt>
                <c:pt idx="132">
                  <c:v>64971.035351910643</c:v>
                </c:pt>
                <c:pt idx="133">
                  <c:v>65624.550184984662</c:v>
                </c:pt>
                <c:pt idx="134">
                  <c:v>66281.060294376934</c:v>
                </c:pt>
                <c:pt idx="135">
                  <c:v>66940.579408437261</c:v>
                </c:pt>
                <c:pt idx="136">
                  <c:v>67603.121318437028</c:v>
                </c:pt>
                <c:pt idx="137">
                  <c:v>68268.699878857631</c:v>
                </c:pt>
                <c:pt idx="138">
                  <c:v>68937.32900768015</c:v>
                </c:pt>
                <c:pt idx="139">
                  <c:v>69609.022686676442</c:v>
                </c:pt>
                <c:pt idx="140">
                  <c:v>70283.794961701467</c:v>
                </c:pt>
                <c:pt idx="141">
                  <c:v>70961.659942987026</c:v>
                </c:pt>
                <c:pt idx="142">
                  <c:v>71642.631805436817</c:v>
                </c:pt>
                <c:pt idx="143">
                  <c:v>72326.724788922831</c:v>
                </c:pt>
                <c:pt idx="144">
                  <c:v>73013.953198583156</c:v>
                </c:pt>
                <c:pt idx="145">
                  <c:v>73704.331405121091</c:v>
                </c:pt>
                <c:pt idx="146">
                  <c:v>74397.873845105656</c:v>
                </c:pt>
                <c:pt idx="147">
                  <c:v>75094.59502127349</c:v>
                </c:pt>
                <c:pt idx="148">
                  <c:v>75794.509502832094</c:v>
                </c:pt>
                <c:pt idx="149">
                  <c:v>76497.631925764508</c:v>
                </c:pt>
                <c:pt idx="150">
                  <c:v>77203.976993135351</c:v>
                </c:pt>
                <c:pt idx="151">
                  <c:v>77913.559475398317</c:v>
                </c:pt>
                <c:pt idx="152">
                  <c:v>78626.394210704981</c:v>
                </c:pt>
                <c:pt idx="153">
                  <c:v>79342.496105215134</c:v>
                </c:pt>
                <c:pt idx="154">
                  <c:v>80061.880133408471</c:v>
                </c:pt>
                <c:pt idx="155">
                  <c:v>80784.561338397689</c:v>
                </c:pt>
                <c:pt idx="156">
                  <c:v>81510.554832243099</c:v>
                </c:pt>
                <c:pt idx="157">
                  <c:v>82239.875796268636</c:v>
                </c:pt>
                <c:pt idx="158">
                  <c:v>82972.539481379295</c:v>
                </c:pt>
                <c:pt idx="159">
                  <c:v>83708.561208380052</c:v>
                </c:pt>
                <c:pt idx="160">
                  <c:v>84447.956368296218</c:v>
                </c:pt>
                <c:pt idx="161">
                  <c:v>85190.740422695337</c:v>
                </c:pt>
                <c:pt idx="162">
                  <c:v>85936.928904010449</c:v>
                </c:pt>
                <c:pt idx="163">
                  <c:v>86686.537415864921</c:v>
                </c:pt>
                <c:pt idx="164">
                  <c:v>87439.581633398731</c:v>
                </c:pt>
                <c:pt idx="165">
                  <c:v>88196.077303596234</c:v>
                </c:pt>
                <c:pt idx="166">
                  <c:v>88956.040245615484</c:v>
                </c:pt>
                <c:pt idx="167">
                  <c:v>89719.486351118976</c:v>
                </c:pt>
                <c:pt idx="168">
                  <c:v>90486.431584606034</c:v>
                </c:pt>
                <c:pt idx="169">
                  <c:v>91256.89198374658</c:v>
                </c:pt>
                <c:pt idx="170">
                  <c:v>92030.883659716506</c:v>
                </c:pt>
                <c:pt idx="171">
                  <c:v>92808.422797534629</c:v>
                </c:pt>
                <c:pt idx="172">
                  <c:v>93589.525656401092</c:v>
                </c:pt>
                <c:pt idx="173">
                  <c:v>94374.208570037357</c:v>
                </c:pt>
                <c:pt idx="174">
                  <c:v>95162.487947027796</c:v>
                </c:pt>
                <c:pt idx="175">
                  <c:v>95954.380271162765</c:v>
                </c:pt>
                <c:pt idx="176">
                  <c:v>96749.902101783358</c:v>
                </c:pt>
                <c:pt idx="177">
                  <c:v>97549.070074127623</c:v>
                </c:pt>
                <c:pt idx="178">
                  <c:v>98351.900899678469</c:v>
                </c:pt>
                <c:pt idx="179">
                  <c:v>99158.411366513086</c:v>
                </c:pt>
                <c:pt idx="180">
                  <c:v>99968.618339654029</c:v>
                </c:pt>
                <c:pt idx="181">
                  <c:v>100782.53876142188</c:v>
                </c:pt>
                <c:pt idx="182">
                  <c:v>101600.18965178949</c:v>
                </c:pt>
                <c:pt idx="183">
                  <c:v>102421.58810873795</c:v>
                </c:pt>
                <c:pt idx="184">
                  <c:v>103246.7513086141</c:v>
                </c:pt>
                <c:pt idx="185">
                  <c:v>104075.69650648968</c:v>
                </c:pt>
                <c:pt idx="186">
                  <c:v>104908.44103652218</c:v>
                </c:pt>
                <c:pt idx="187">
                  <c:v>105745.00231231735</c:v>
                </c:pt>
                <c:pt idx="188">
                  <c:v>106585.39782729323</c:v>
                </c:pt>
                <c:pt idx="189">
                  <c:v>107429.64515504608</c:v>
                </c:pt>
                <c:pt idx="190">
                  <c:v>108277.76194971779</c:v>
                </c:pt>
                <c:pt idx="191">
                  <c:v>109129.76594636509</c:v>
                </c:pt>
                <c:pt idx="192">
                  <c:v>109985.67496133035</c:v>
                </c:pt>
                <c:pt idx="193">
                  <c:v>110845.50689261421</c:v>
                </c:pt>
                <c:pt idx="194">
                  <c:v>111709.27972024979</c:v>
                </c:pt>
                <c:pt idx="195">
                  <c:v>112577.0115066787</c:v>
                </c:pt>
                <c:pt idx="196">
                  <c:v>113448.72039712874</c:v>
                </c:pt>
                <c:pt idx="197">
                  <c:v>114324.42461999334</c:v>
                </c:pt>
                <c:pt idx="198">
                  <c:v>115204.14248721274</c:v>
                </c:pt>
                <c:pt idx="199">
                  <c:v>116087.8923946569</c:v>
                </c:pt>
                <c:pt idx="200">
                  <c:v>116975.69282251017</c:v>
                </c:pt>
                <c:pt idx="201">
                  <c:v>117867.56233565777</c:v>
                </c:pt>
                <c:pt idx="202">
                  <c:v>118763.51958407396</c:v>
                </c:pt>
                <c:pt idx="203">
                  <c:v>119663.58330321206</c:v>
                </c:pt>
                <c:pt idx="204">
                  <c:v>120567.77231439621</c:v>
                </c:pt>
                <c:pt idx="205">
                  <c:v>121476.10552521495</c:v>
                </c:pt>
                <c:pt idx="206">
                  <c:v>122388.60192991662</c:v>
                </c:pt>
                <c:pt idx="207">
                  <c:v>123305.2806098065</c:v>
                </c:pt>
                <c:pt idx="208">
                  <c:v>124226.16073364588</c:v>
                </c:pt>
                <c:pt idx="209">
                  <c:v>125151.26155805285</c:v>
                </c:pt>
                <c:pt idx="210">
                  <c:v>126080.60242790502</c:v>
                </c:pt>
                <c:pt idx="211">
                  <c:v>127014.20277674402</c:v>
                </c:pt>
                <c:pt idx="212">
                  <c:v>127952.08212718186</c:v>
                </c:pt>
                <c:pt idx="213">
                  <c:v>128894.2600913092</c:v>
                </c:pt>
                <c:pt idx="214">
                  <c:v>129840.75637110547</c:v>
                </c:pt>
                <c:pt idx="215">
                  <c:v>130791.5907588508</c:v>
                </c:pt>
                <c:pt idx="216">
                  <c:v>131746.78313753995</c:v>
                </c:pt>
                <c:pt idx="217">
                  <c:v>132706.35348129811</c:v>
                </c:pt>
                <c:pt idx="218">
                  <c:v>133670.32185579848</c:v>
                </c:pt>
                <c:pt idx="219">
                  <c:v>134638.70841868198</c:v>
                </c:pt>
                <c:pt idx="220">
                  <c:v>135611.53341997872</c:v>
                </c:pt>
                <c:pt idx="221">
                  <c:v>136588.81720253138</c:v>
                </c:pt>
                <c:pt idx="222">
                  <c:v>137570.58020242074</c:v>
                </c:pt>
                <c:pt idx="223">
                  <c:v>138556.84294939291</c:v>
                </c:pt>
                <c:pt idx="224">
                  <c:v>139547.62606728871</c:v>
                </c:pt>
                <c:pt idx="225">
                  <c:v>140542.95027447489</c:v>
                </c:pt>
                <c:pt idx="226">
                  <c:v>141542.83638427733</c:v>
                </c:pt>
                <c:pt idx="227">
                  <c:v>142547.30530541635</c:v>
                </c:pt>
                <c:pt idx="228">
                  <c:v>143556.37804244395</c:v>
                </c:pt>
                <c:pt idx="229">
                  <c:v>144570.0756961829</c:v>
                </c:pt>
                <c:pt idx="230">
                  <c:v>145588.41946416817</c:v>
                </c:pt>
                <c:pt idx="231">
                  <c:v>146611.43064109003</c:v>
                </c:pt>
                <c:pt idx="232">
                  <c:v>147639.13061923947</c:v>
                </c:pt>
                <c:pt idx="233">
                  <c:v>148671.54088895541</c:v>
                </c:pt>
                <c:pt idx="234">
                  <c:v>149708.68303907421</c:v>
                </c:pt>
                <c:pt idx="235">
                  <c:v>150750.57875738107</c:v>
                </c:pt>
                <c:pt idx="236">
                  <c:v>151797.2498310635</c:v>
                </c:pt>
                <c:pt idx="237">
                  <c:v>152848.71814716698</c:v>
                </c:pt>
                <c:pt idx="238">
                  <c:v>153905.00569305258</c:v>
                </c:pt>
                <c:pt idx="239">
                  <c:v>154966.13455685682</c:v>
                </c:pt>
                <c:pt idx="240">
                  <c:v>156032.1269279535</c:v>
                </c:pt>
                <c:pt idx="241">
                  <c:v>157103.00509741771</c:v>
                </c:pt>
                <c:pt idx="242">
                  <c:v>158178.79145849196</c:v>
                </c:pt>
                <c:pt idx="243">
                  <c:v>159259.50850705447</c:v>
                </c:pt>
                <c:pt idx="244">
                  <c:v>160345.17884208958</c:v>
                </c:pt>
                <c:pt idx="245">
                  <c:v>161435.82516616024</c:v>
                </c:pt>
                <c:pt idx="246">
                  <c:v>162531.47028588291</c:v>
                </c:pt>
                <c:pt idx="247">
                  <c:v>163632.13711240431</c:v>
                </c:pt>
                <c:pt idx="248">
                  <c:v>164737.84866188059</c:v>
                </c:pt>
                <c:pt idx="249">
                  <c:v>165848.62805595863</c:v>
                </c:pt>
                <c:pt idx="250">
                  <c:v>166964.49852225953</c:v>
                </c:pt>
                <c:pt idx="251">
                  <c:v>168085.48339486431</c:v>
                </c:pt>
                <c:pt idx="252">
                  <c:v>169211.60611480186</c:v>
                </c:pt>
                <c:pt idx="253">
                  <c:v>170342.89023053914</c:v>
                </c:pt>
                <c:pt idx="254">
                  <c:v>171479.35939847355</c:v>
                </c:pt>
                <c:pt idx="255">
                  <c:v>172621.03738342764</c:v>
                </c:pt>
                <c:pt idx="256">
                  <c:v>173767.94805914612</c:v>
                </c:pt>
                <c:pt idx="257">
                  <c:v>174920.11540879495</c:v>
                </c:pt>
                <c:pt idx="258">
                  <c:v>176077.56352546302</c:v>
                </c:pt>
                <c:pt idx="259">
                  <c:v>177240.3166126658</c:v>
                </c:pt>
                <c:pt idx="260">
                  <c:v>178408.39898485161</c:v>
                </c:pt>
                <c:pt idx="261">
                  <c:v>179581.83506790994</c:v>
                </c:pt>
                <c:pt idx="262">
                  <c:v>180760.6493996823</c:v>
                </c:pt>
                <c:pt idx="263">
                  <c:v>181944.86663047527</c:v>
                </c:pt>
                <c:pt idx="264">
                  <c:v>183134.51152357605</c:v>
                </c:pt>
                <c:pt idx="265">
                  <c:v>184329.60895577021</c:v>
                </c:pt>
                <c:pt idx="266">
                  <c:v>185530.18391786193</c:v>
                </c:pt>
                <c:pt idx="267">
                  <c:v>186736.26151519656</c:v>
                </c:pt>
                <c:pt idx="268">
                  <c:v>187947.86696818564</c:v>
                </c:pt>
                <c:pt idx="269">
                  <c:v>189165.02561283426</c:v>
                </c:pt>
                <c:pt idx="270">
                  <c:v>190387.76290127085</c:v>
                </c:pt>
                <c:pt idx="271">
                  <c:v>191616.10440227942</c:v>
                </c:pt>
                <c:pt idx="272">
                  <c:v>192850.07580183429</c:v>
                </c:pt>
                <c:pt idx="273">
                  <c:v>194089.70290363711</c:v>
                </c:pt>
                <c:pt idx="274">
                  <c:v>195335.01162965654</c:v>
                </c:pt>
                <c:pt idx="275">
                  <c:v>196586.02802067023</c:v>
                </c:pt>
                <c:pt idx="276">
                  <c:v>197842.77823680939</c:v>
                </c:pt>
                <c:pt idx="277">
                  <c:v>199105.28855810585</c:v>
                </c:pt>
                <c:pt idx="278">
                  <c:v>200373.5853850416</c:v>
                </c:pt>
                <c:pt idx="279">
                  <c:v>201647.69523910081</c:v>
                </c:pt>
                <c:pt idx="280">
                  <c:v>202927.64476332444</c:v>
                </c:pt>
                <c:pt idx="281">
                  <c:v>204213.46072286743</c:v>
                </c:pt>
                <c:pt idx="282">
                  <c:v>205505.17000555832</c:v>
                </c:pt>
                <c:pt idx="283">
                  <c:v>206802.79962246155</c:v>
                </c:pt>
                <c:pt idx="284">
                  <c:v>208106.37670844226</c:v>
                </c:pt>
                <c:pt idx="285">
                  <c:v>209415.92852273371</c:v>
                </c:pt>
                <c:pt idx="286">
                  <c:v>210731.48244950734</c:v>
                </c:pt>
                <c:pt idx="287">
                  <c:v>212053.06599844535</c:v>
                </c:pt>
                <c:pt idx="288">
                  <c:v>213380.70680531597</c:v>
                </c:pt>
                <c:pt idx="289">
                  <c:v>214714.43263255144</c:v>
                </c:pt>
                <c:pt idx="290">
                  <c:v>216054.27136982841</c:v>
                </c:pt>
                <c:pt idx="291">
                  <c:v>217400.25103465121</c:v>
                </c:pt>
                <c:pt idx="292">
                  <c:v>218752.39977293779</c:v>
                </c:pt>
                <c:pt idx="293">
                  <c:v>220110.74585960817</c:v>
                </c:pt>
                <c:pt idx="294">
                  <c:v>221475.31769917579</c:v>
                </c:pt>
                <c:pt idx="295">
                  <c:v>222846.14382634143</c:v>
                </c:pt>
                <c:pt idx="296">
                  <c:v>224223.25290658991</c:v>
                </c:pt>
                <c:pt idx="297">
                  <c:v>225606.67373678955</c:v>
                </c:pt>
                <c:pt idx="298">
                  <c:v>226996.43524579427</c:v>
                </c:pt>
                <c:pt idx="299">
                  <c:v>228392.56649504858</c:v>
                </c:pt>
                <c:pt idx="300">
                  <c:v>229795.09667919533</c:v>
                </c:pt>
                <c:pt idx="301">
                  <c:v>231204.05512668606</c:v>
                </c:pt>
                <c:pt idx="302">
                  <c:v>232619.47130039445</c:v>
                </c:pt>
                <c:pt idx="303">
                  <c:v>234041.37479823234</c:v>
                </c:pt>
                <c:pt idx="304">
                  <c:v>235469.79535376866</c:v>
                </c:pt>
                <c:pt idx="305">
                  <c:v>236904.76283685118</c:v>
                </c:pt>
                <c:pt idx="306">
                  <c:v>238346.30725423119</c:v>
                </c:pt>
                <c:pt idx="307">
                  <c:v>239794.45875019085</c:v>
                </c:pt>
                <c:pt idx="308">
                  <c:v>241249.24760717366</c:v>
                </c:pt>
                <c:pt idx="309">
                  <c:v>242710.70424641762</c:v>
                </c:pt>
                <c:pt idx="310">
                  <c:v>244178.85922859146</c:v>
                </c:pt>
                <c:pt idx="311">
                  <c:v>245653.74325443359</c:v>
                </c:pt>
                <c:pt idx="312">
                  <c:v>247135.38716539418</c:v>
                </c:pt>
                <c:pt idx="313">
                  <c:v>248623.82194428</c:v>
                </c:pt>
                <c:pt idx="314">
                  <c:v>250119.07871590237</c:v>
                </c:pt>
                <c:pt idx="315">
                  <c:v>251621.18874772801</c:v>
                </c:pt>
                <c:pt idx="316">
                  <c:v>253130.18345053284</c:v>
                </c:pt>
                <c:pt idx="317">
                  <c:v>254646.09437905889</c:v>
                </c:pt>
                <c:pt idx="318">
                  <c:v>256168.95323267402</c:v>
                </c:pt>
                <c:pt idx="319">
                  <c:v>257698.79185603486</c:v>
                </c:pt>
                <c:pt idx="320">
                  <c:v>259235.64223975278</c:v>
                </c:pt>
                <c:pt idx="321">
                  <c:v>260779.53652106275</c:v>
                </c:pt>
                <c:pt idx="322">
                  <c:v>262330.50698449538</c:v>
                </c:pt>
                <c:pt idx="323">
                  <c:v>263888.58606255206</c:v>
                </c:pt>
                <c:pt idx="324">
                  <c:v>265453.80633638316</c:v>
                </c:pt>
                <c:pt idx="325">
                  <c:v>267026.20053646935</c:v>
                </c:pt>
                <c:pt idx="326">
                  <c:v>268605.80154330592</c:v>
                </c:pt>
                <c:pt idx="327">
                  <c:v>270192.64238809049</c:v>
                </c:pt>
                <c:pt idx="328">
                  <c:v>271786.75625341368</c:v>
                </c:pt>
                <c:pt idx="329">
                  <c:v>273388.17647395295</c:v>
                </c:pt>
                <c:pt idx="330">
                  <c:v>274996.93653716968</c:v>
                </c:pt>
                <c:pt idx="331">
                  <c:v>276613.07008400949</c:v>
                </c:pt>
                <c:pt idx="332">
                  <c:v>278236.61090960563</c:v>
                </c:pt>
                <c:pt idx="333">
                  <c:v>279867.59296398575</c:v>
                </c:pt>
                <c:pt idx="334">
                  <c:v>281506.05035278178</c:v>
                </c:pt>
                <c:pt idx="335">
                  <c:v>283152.01733794314</c:v>
                </c:pt>
                <c:pt idx="336">
                  <c:v>284805.52833845315</c:v>
                </c:pt>
                <c:pt idx="337">
                  <c:v>286466.61793104879</c:v>
                </c:pt>
                <c:pt idx="338">
                  <c:v>288135.32085094386</c:v>
                </c:pt>
                <c:pt idx="339">
                  <c:v>289811.67199255509</c:v>
                </c:pt>
                <c:pt idx="340">
                  <c:v>291495.70641023206</c:v>
                </c:pt>
                <c:pt idx="341">
                  <c:v>293187.45931899006</c:v>
                </c:pt>
                <c:pt idx="342">
                  <c:v>294886.96609524655</c:v>
                </c:pt>
                <c:pt idx="343">
                  <c:v>296594.26227756083</c:v>
                </c:pt>
                <c:pt idx="344">
                  <c:v>298309.3835673774</c:v>
                </c:pt>
                <c:pt idx="345">
                  <c:v>300032.36582977232</c:v>
                </c:pt>
                <c:pt idx="346">
                  <c:v>301763.24509420322</c:v>
                </c:pt>
                <c:pt idx="347">
                  <c:v>303502.05755526276</c:v>
                </c:pt>
                <c:pt idx="348">
                  <c:v>305248.83957343549</c:v>
                </c:pt>
                <c:pt idx="349">
                  <c:v>307003.62767585815</c:v>
                </c:pt>
                <c:pt idx="350">
                  <c:v>308766.45855708362</c:v>
                </c:pt>
                <c:pt idx="351">
                  <c:v>310537.36907984799</c:v>
                </c:pt>
                <c:pt idx="352">
                  <c:v>312316.39627584175</c:v>
                </c:pt>
                <c:pt idx="353">
                  <c:v>314103.57734648377</c:v>
                </c:pt>
                <c:pt idx="354">
                  <c:v>315898.9496636996</c:v>
                </c:pt>
                <c:pt idx="355">
                  <c:v>317702.55077070266</c:v>
                </c:pt>
                <c:pt idx="356">
                  <c:v>319514.41838277946</c:v>
                </c:pt>
                <c:pt idx="357">
                  <c:v>321334.5903880783</c:v>
                </c:pt>
                <c:pt idx="358">
                  <c:v>323163.10484840145</c:v>
                </c:pt>
                <c:pt idx="359">
                  <c:v>325000.00000000105</c:v>
                </c:pt>
              </c:numCache>
            </c:numRef>
          </c:val>
          <c:smooth val="0"/>
          <c:extLst>
            <c:ext xmlns:c16="http://schemas.microsoft.com/office/drawing/2014/chart" uri="{C3380CC4-5D6E-409C-BE32-E72D297353CC}">
              <c16:uniqueId val="{00000001-D788-4B31-99BA-59B31F12B619}"/>
            </c:ext>
          </c:extLst>
        </c:ser>
        <c:dLbls>
          <c:showLegendKey val="0"/>
          <c:showVal val="0"/>
          <c:showCatName val="0"/>
          <c:showSerName val="0"/>
          <c:showPercent val="0"/>
          <c:showBubbleSize val="0"/>
        </c:dLbls>
        <c:smooth val="0"/>
        <c:axId val="1530000575"/>
        <c:axId val="1456439167"/>
      </c:lineChart>
      <c:catAx>
        <c:axId val="1530000575"/>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850" i="1">
                    <a:solidFill>
                      <a:sysClr val="windowText" lastClr="000000"/>
                    </a:solidFill>
                    <a:latin typeface="Lato" panose="020F0502020204030203" pitchFamily="34" charset="0"/>
                  </a:rPr>
                  <a:t>Months</a:t>
                </a:r>
              </a:p>
            </c:rich>
          </c:tx>
          <c:layout>
            <c:manualLayout>
              <c:xMode val="edge"/>
              <c:yMode val="edge"/>
              <c:x val="0.48874786745406834"/>
              <c:y val="0.9677190593220076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Lato" panose="020F0502020204030203" pitchFamily="34" charset="0"/>
                <a:ea typeface="+mn-ea"/>
                <a:cs typeface="+mn-cs"/>
              </a:defRPr>
            </a:pPr>
            <a:endParaRPr lang="en-US"/>
          </a:p>
        </c:txPr>
        <c:crossAx val="1456439167"/>
        <c:crosses val="autoZero"/>
        <c:auto val="1"/>
        <c:lblAlgn val="ctr"/>
        <c:lblOffset val="100"/>
        <c:tickLblSkip val="50"/>
        <c:tickMarkSkip val="50"/>
        <c:noMultiLvlLbl val="0"/>
      </c:catAx>
      <c:valAx>
        <c:axId val="1456439167"/>
        <c:scaling>
          <c:orientation val="minMax"/>
          <c:max val="400000"/>
        </c:scaling>
        <c:delete val="0"/>
        <c:axPos val="l"/>
        <c:majorGridlines>
          <c:spPr>
            <a:ln w="12700" cap="flat" cmpd="sng" algn="ctr">
              <a:solidFill>
                <a:schemeClr val="tx1">
                  <a:lumMod val="15000"/>
                  <a:lumOff val="85000"/>
                </a:schemeClr>
              </a:solidFill>
              <a:round/>
            </a:ln>
            <a:effectLst/>
          </c:spPr>
        </c:majorGridlines>
        <c:numFmt formatCode="&quot;$&quot;#,##0_);[Red]\(&quot;$&quot;#,##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Lato" panose="020F0502020204030203" pitchFamily="34" charset="0"/>
                <a:ea typeface="+mn-ea"/>
                <a:cs typeface="+mn-cs"/>
              </a:defRPr>
            </a:pPr>
            <a:endParaRPr lang="en-US"/>
          </a:p>
        </c:txPr>
        <c:crossAx val="1530000575"/>
        <c:crosses val="autoZero"/>
        <c:crossBetween val="midCat"/>
      </c:valAx>
      <c:spPr>
        <a:noFill/>
        <a:ln>
          <a:noFill/>
        </a:ln>
        <a:effectLst/>
      </c:spPr>
    </c:plotArea>
    <c:legend>
      <c:legendPos val="b"/>
      <c:layout>
        <c:manualLayout>
          <c:xMode val="edge"/>
          <c:yMode val="edge"/>
          <c:x val="5.0814296126263765E-2"/>
          <c:y val="2.1040910672907739E-2"/>
          <c:w val="0.90521769927531159"/>
          <c:h val="0.1498377806940799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Lato (Headings)"/>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293777032890968"/>
          <c:y val="0.1840317158791733"/>
          <c:w val="0.824836915465888"/>
          <c:h val="0.7031852184809958"/>
        </c:manualLayout>
      </c:layout>
      <c:lineChart>
        <c:grouping val="standard"/>
        <c:varyColors val="0"/>
        <c:ser>
          <c:idx val="0"/>
          <c:order val="0"/>
          <c:tx>
            <c:strRef>
              <c:f>'Chart 4 New'!$B$223</c:f>
              <c:strCache>
                <c:ptCount val="1"/>
                <c:pt idx="0">
                  <c:v>Black Knight HPI</c:v>
                </c:pt>
              </c:strCache>
            </c:strRef>
          </c:tx>
          <c:spPr>
            <a:ln w="25400" cap="rnd">
              <a:solidFill>
                <a:srgbClr val="1696D2"/>
              </a:solidFill>
              <a:round/>
            </a:ln>
            <a:effectLst/>
          </c:spPr>
          <c:marker>
            <c:symbol val="none"/>
          </c:marker>
          <c:cat>
            <c:strRef>
              <c:f>'Chart 4 New'!$A$224:$A$313</c:f>
              <c:strCache>
                <c:ptCount val="90"/>
                <c:pt idx="0">
                  <c:v>2000Q1</c:v>
                </c:pt>
                <c:pt idx="1">
                  <c:v>2000Q2</c:v>
                </c:pt>
                <c:pt idx="2">
                  <c:v>2000Q3</c:v>
                </c:pt>
                <c:pt idx="3">
                  <c:v>2000Q4</c:v>
                </c:pt>
                <c:pt idx="4">
                  <c:v>2001Q1</c:v>
                </c:pt>
                <c:pt idx="5">
                  <c:v>2001Q2</c:v>
                </c:pt>
                <c:pt idx="6">
                  <c:v>2001Q3</c:v>
                </c:pt>
                <c:pt idx="7">
                  <c:v>2001Q4</c:v>
                </c:pt>
                <c:pt idx="8">
                  <c:v>2002Q1</c:v>
                </c:pt>
                <c:pt idx="9">
                  <c:v>2002Q2</c:v>
                </c:pt>
                <c:pt idx="10">
                  <c:v>2002Q3</c:v>
                </c:pt>
                <c:pt idx="11">
                  <c:v>2002Q4</c:v>
                </c:pt>
                <c:pt idx="12">
                  <c:v>2003Q1</c:v>
                </c:pt>
                <c:pt idx="13">
                  <c:v>2003Q2</c:v>
                </c:pt>
                <c:pt idx="14">
                  <c:v>2003Q3</c:v>
                </c:pt>
                <c:pt idx="15">
                  <c:v>2003Q4</c:v>
                </c:pt>
                <c:pt idx="16">
                  <c:v>2004Q1</c:v>
                </c:pt>
                <c:pt idx="17">
                  <c:v>2004Q2</c:v>
                </c:pt>
                <c:pt idx="18">
                  <c:v>2004Q3</c:v>
                </c:pt>
                <c:pt idx="19">
                  <c:v>2004Q4</c:v>
                </c:pt>
                <c:pt idx="20">
                  <c:v>2005Q1</c:v>
                </c:pt>
                <c:pt idx="21">
                  <c:v>2005Q2</c:v>
                </c:pt>
                <c:pt idx="22">
                  <c:v>2005Q3</c:v>
                </c:pt>
                <c:pt idx="23">
                  <c:v>2005Q4</c:v>
                </c:pt>
                <c:pt idx="24">
                  <c:v>2006Q1</c:v>
                </c:pt>
                <c:pt idx="25">
                  <c:v>2006Q2</c:v>
                </c:pt>
                <c:pt idx="26">
                  <c:v>2006Q3</c:v>
                </c:pt>
                <c:pt idx="27">
                  <c:v>2006Q4</c:v>
                </c:pt>
                <c:pt idx="28">
                  <c:v>2007Q1</c:v>
                </c:pt>
                <c:pt idx="29">
                  <c:v>2007Q2</c:v>
                </c:pt>
                <c:pt idx="30">
                  <c:v>2007Q3</c:v>
                </c:pt>
                <c:pt idx="31">
                  <c:v>2007Q4</c:v>
                </c:pt>
                <c:pt idx="32">
                  <c:v>2008Q1</c:v>
                </c:pt>
                <c:pt idx="33">
                  <c:v>2008Q2</c:v>
                </c:pt>
                <c:pt idx="34">
                  <c:v>2008Q3</c:v>
                </c:pt>
                <c:pt idx="35">
                  <c:v>2008Q4</c:v>
                </c:pt>
                <c:pt idx="36">
                  <c:v>2009Q1</c:v>
                </c:pt>
                <c:pt idx="37">
                  <c:v>2009Q2</c:v>
                </c:pt>
                <c:pt idx="38">
                  <c:v>2009Q3</c:v>
                </c:pt>
                <c:pt idx="39">
                  <c:v>2009Q4</c:v>
                </c:pt>
                <c:pt idx="40">
                  <c:v>2010Q1</c:v>
                </c:pt>
                <c:pt idx="41">
                  <c:v>2010Q2</c:v>
                </c:pt>
                <c:pt idx="42">
                  <c:v>2010Q3</c:v>
                </c:pt>
                <c:pt idx="43">
                  <c:v>2010Q4</c:v>
                </c:pt>
                <c:pt idx="44">
                  <c:v>2011Q1</c:v>
                </c:pt>
                <c:pt idx="45">
                  <c:v>2011Q2</c:v>
                </c:pt>
                <c:pt idx="46">
                  <c:v>2011Q3</c:v>
                </c:pt>
                <c:pt idx="47">
                  <c:v>2011Q4</c:v>
                </c:pt>
                <c:pt idx="48">
                  <c:v>2012Q1</c:v>
                </c:pt>
                <c:pt idx="49">
                  <c:v>2012Q2</c:v>
                </c:pt>
                <c:pt idx="50">
                  <c:v>2012Q3</c:v>
                </c:pt>
                <c:pt idx="51">
                  <c:v>2012Q4</c:v>
                </c:pt>
                <c:pt idx="52">
                  <c:v>2013Q1</c:v>
                </c:pt>
                <c:pt idx="53">
                  <c:v>2013Q2</c:v>
                </c:pt>
                <c:pt idx="54">
                  <c:v>2013Q3</c:v>
                </c:pt>
                <c:pt idx="55">
                  <c:v>2013Q4</c:v>
                </c:pt>
                <c:pt idx="56">
                  <c:v>2014Q1</c:v>
                </c:pt>
                <c:pt idx="57">
                  <c:v>2014Q2</c:v>
                </c:pt>
                <c:pt idx="58">
                  <c:v>2014Q3</c:v>
                </c:pt>
                <c:pt idx="59">
                  <c:v>2014Q4</c:v>
                </c:pt>
                <c:pt idx="60">
                  <c:v>2015Q1</c:v>
                </c:pt>
                <c:pt idx="61">
                  <c:v>2015Q2</c:v>
                </c:pt>
                <c:pt idx="62">
                  <c:v>2015Q3</c:v>
                </c:pt>
                <c:pt idx="63">
                  <c:v>2015Q4</c:v>
                </c:pt>
                <c:pt idx="64">
                  <c:v>2016Q1</c:v>
                </c:pt>
                <c:pt idx="65">
                  <c:v>2016Q2</c:v>
                </c:pt>
                <c:pt idx="66">
                  <c:v>2016Q3</c:v>
                </c:pt>
                <c:pt idx="67">
                  <c:v>2016Q4</c:v>
                </c:pt>
                <c:pt idx="68">
                  <c:v>2017Q1</c:v>
                </c:pt>
                <c:pt idx="69">
                  <c:v>2017Q2</c:v>
                </c:pt>
                <c:pt idx="70">
                  <c:v>2017Q3</c:v>
                </c:pt>
                <c:pt idx="71">
                  <c:v>2017Q4</c:v>
                </c:pt>
                <c:pt idx="72">
                  <c:v>2018Q1</c:v>
                </c:pt>
                <c:pt idx="73">
                  <c:v>2018Q2</c:v>
                </c:pt>
                <c:pt idx="74">
                  <c:v>2018Q3</c:v>
                </c:pt>
                <c:pt idx="75">
                  <c:v>2018Q4</c:v>
                </c:pt>
                <c:pt idx="76">
                  <c:v>2019Q1</c:v>
                </c:pt>
                <c:pt idx="77">
                  <c:v>2019Q2</c:v>
                </c:pt>
                <c:pt idx="78">
                  <c:v>2019Q3</c:v>
                </c:pt>
                <c:pt idx="79">
                  <c:v>2019Q4</c:v>
                </c:pt>
                <c:pt idx="80">
                  <c:v>2020Q1</c:v>
                </c:pt>
                <c:pt idx="81">
                  <c:v>2020Q2</c:v>
                </c:pt>
                <c:pt idx="82">
                  <c:v>2020Q3</c:v>
                </c:pt>
                <c:pt idx="83">
                  <c:v>2020Q4</c:v>
                </c:pt>
                <c:pt idx="84">
                  <c:v>2021Q1</c:v>
                </c:pt>
                <c:pt idx="85">
                  <c:v>2021Q2</c:v>
                </c:pt>
                <c:pt idx="86">
                  <c:v>2021Q3</c:v>
                </c:pt>
                <c:pt idx="87">
                  <c:v>2021Q4</c:v>
                </c:pt>
                <c:pt idx="88">
                  <c:v>2022Q1</c:v>
                </c:pt>
                <c:pt idx="89">
                  <c:v>2022Q2</c:v>
                </c:pt>
              </c:strCache>
            </c:strRef>
          </c:cat>
          <c:val>
            <c:numRef>
              <c:f>'Chart 4 New'!$B$224:$B$313</c:f>
              <c:numCache>
                <c:formatCode>_(* #,##0_);_(* \(#,##0\);_(* "-"??_);_(@_)</c:formatCode>
                <c:ptCount val="90"/>
                <c:pt idx="0">
                  <c:v>153124</c:v>
                </c:pt>
                <c:pt idx="1">
                  <c:v>157596</c:v>
                </c:pt>
                <c:pt idx="2">
                  <c:v>160483</c:v>
                </c:pt>
                <c:pt idx="3">
                  <c:v>162605</c:v>
                </c:pt>
                <c:pt idx="4">
                  <c:v>165561</c:v>
                </c:pt>
                <c:pt idx="5">
                  <c:v>169690</c:v>
                </c:pt>
                <c:pt idx="6">
                  <c:v>172214</c:v>
                </c:pt>
                <c:pt idx="7">
                  <c:v>173001</c:v>
                </c:pt>
                <c:pt idx="8">
                  <c:v>176263</c:v>
                </c:pt>
                <c:pt idx="9">
                  <c:v>182133</c:v>
                </c:pt>
                <c:pt idx="10">
                  <c:v>185750</c:v>
                </c:pt>
                <c:pt idx="11">
                  <c:v>187487</c:v>
                </c:pt>
                <c:pt idx="12">
                  <c:v>190719</c:v>
                </c:pt>
                <c:pt idx="13">
                  <c:v>196146</c:v>
                </c:pt>
                <c:pt idx="14">
                  <c:v>200251</c:v>
                </c:pt>
                <c:pt idx="15">
                  <c:v>203343</c:v>
                </c:pt>
                <c:pt idx="16">
                  <c:v>209333</c:v>
                </c:pt>
                <c:pt idx="17">
                  <c:v>218535</c:v>
                </c:pt>
                <c:pt idx="18">
                  <c:v>223897</c:v>
                </c:pt>
                <c:pt idx="19">
                  <c:v>228242</c:v>
                </c:pt>
                <c:pt idx="20">
                  <c:v>235759</c:v>
                </c:pt>
                <c:pt idx="21">
                  <c:v>245926</c:v>
                </c:pt>
                <c:pt idx="22">
                  <c:v>252312</c:v>
                </c:pt>
                <c:pt idx="23">
                  <c:v>253975</c:v>
                </c:pt>
                <c:pt idx="24">
                  <c:v>257672</c:v>
                </c:pt>
                <c:pt idx="25">
                  <c:v>261711</c:v>
                </c:pt>
                <c:pt idx="26">
                  <c:v>260717</c:v>
                </c:pt>
                <c:pt idx="27">
                  <c:v>258066</c:v>
                </c:pt>
                <c:pt idx="28">
                  <c:v>259072</c:v>
                </c:pt>
                <c:pt idx="29">
                  <c:v>259685</c:v>
                </c:pt>
                <c:pt idx="30">
                  <c:v>254587</c:v>
                </c:pt>
                <c:pt idx="31">
                  <c:v>246746</c:v>
                </c:pt>
                <c:pt idx="32">
                  <c:v>242003</c:v>
                </c:pt>
                <c:pt idx="33">
                  <c:v>239837</c:v>
                </c:pt>
                <c:pt idx="34">
                  <c:v>233636</c:v>
                </c:pt>
                <c:pt idx="35">
                  <c:v>222680</c:v>
                </c:pt>
                <c:pt idx="36">
                  <c:v>216425</c:v>
                </c:pt>
                <c:pt idx="37">
                  <c:v>217104</c:v>
                </c:pt>
                <c:pt idx="38">
                  <c:v>215753</c:v>
                </c:pt>
                <c:pt idx="39">
                  <c:v>212912</c:v>
                </c:pt>
                <c:pt idx="40">
                  <c:v>212106</c:v>
                </c:pt>
                <c:pt idx="41">
                  <c:v>212487</c:v>
                </c:pt>
                <c:pt idx="42">
                  <c:v>206978</c:v>
                </c:pt>
                <c:pt idx="43">
                  <c:v>202712</c:v>
                </c:pt>
                <c:pt idx="44">
                  <c:v>200811</c:v>
                </c:pt>
                <c:pt idx="45">
                  <c:v>201881</c:v>
                </c:pt>
                <c:pt idx="46">
                  <c:v>199170</c:v>
                </c:pt>
                <c:pt idx="47">
                  <c:v>196579</c:v>
                </c:pt>
                <c:pt idx="48">
                  <c:v>198613</c:v>
                </c:pt>
                <c:pt idx="49">
                  <c:v>203996</c:v>
                </c:pt>
                <c:pt idx="50">
                  <c:v>205579</c:v>
                </c:pt>
                <c:pt idx="51">
                  <c:v>206711</c:v>
                </c:pt>
                <c:pt idx="52">
                  <c:v>211649</c:v>
                </c:pt>
                <c:pt idx="53">
                  <c:v>220077</c:v>
                </c:pt>
                <c:pt idx="54">
                  <c:v>222424</c:v>
                </c:pt>
                <c:pt idx="55">
                  <c:v>222692</c:v>
                </c:pt>
                <c:pt idx="56">
                  <c:v>226091</c:v>
                </c:pt>
                <c:pt idx="57">
                  <c:v>231849</c:v>
                </c:pt>
                <c:pt idx="58">
                  <c:v>232277</c:v>
                </c:pt>
                <c:pt idx="59">
                  <c:v>232360</c:v>
                </c:pt>
                <c:pt idx="60">
                  <c:v>236303</c:v>
                </c:pt>
                <c:pt idx="61">
                  <c:v>242994</c:v>
                </c:pt>
                <c:pt idx="62">
                  <c:v>244242</c:v>
                </c:pt>
                <c:pt idx="63">
                  <c:v>244482</c:v>
                </c:pt>
                <c:pt idx="64">
                  <c:v>248621</c:v>
                </c:pt>
                <c:pt idx="65">
                  <c:v>255783</c:v>
                </c:pt>
                <c:pt idx="66">
                  <c:v>257100</c:v>
                </c:pt>
                <c:pt idx="67">
                  <c:v>257817</c:v>
                </c:pt>
                <c:pt idx="68">
                  <c:v>263232</c:v>
                </c:pt>
                <c:pt idx="69">
                  <c:v>270995</c:v>
                </c:pt>
                <c:pt idx="70">
                  <c:v>272457</c:v>
                </c:pt>
                <c:pt idx="71">
                  <c:v>273618</c:v>
                </c:pt>
                <c:pt idx="72">
                  <c:v>279945</c:v>
                </c:pt>
                <c:pt idx="73">
                  <c:v>287380</c:v>
                </c:pt>
                <c:pt idx="74">
                  <c:v>287439</c:v>
                </c:pt>
                <c:pt idx="75">
                  <c:v>285918</c:v>
                </c:pt>
                <c:pt idx="76">
                  <c:v>291103</c:v>
                </c:pt>
                <c:pt idx="77">
                  <c:v>298398</c:v>
                </c:pt>
                <c:pt idx="78">
                  <c:v>298788</c:v>
                </c:pt>
                <c:pt idx="79">
                  <c:v>299306</c:v>
                </c:pt>
                <c:pt idx="80">
                  <c:v>306671</c:v>
                </c:pt>
                <c:pt idx="81">
                  <c:v>313299</c:v>
                </c:pt>
                <c:pt idx="82">
                  <c:v>324594</c:v>
                </c:pt>
                <c:pt idx="83">
                  <c:v>332054</c:v>
                </c:pt>
                <c:pt idx="84">
                  <c:v>348358</c:v>
                </c:pt>
                <c:pt idx="85">
                  <c:v>374334</c:v>
                </c:pt>
                <c:pt idx="86">
                  <c:v>385022</c:v>
                </c:pt>
                <c:pt idx="87">
                  <c:v>394802</c:v>
                </c:pt>
                <c:pt idx="88">
                  <c:v>420310</c:v>
                </c:pt>
                <c:pt idx="89">
                  <c:v>438014</c:v>
                </c:pt>
              </c:numCache>
            </c:numRef>
          </c:val>
          <c:smooth val="0"/>
          <c:extLst>
            <c:ext xmlns:c16="http://schemas.microsoft.com/office/drawing/2014/chart" uri="{C3380CC4-5D6E-409C-BE32-E72D297353CC}">
              <c16:uniqueId val="{00000000-0009-4640-8C5C-B86341DB0CF8}"/>
            </c:ext>
          </c:extLst>
        </c:ser>
        <c:dLbls>
          <c:showLegendKey val="0"/>
          <c:showVal val="0"/>
          <c:showCatName val="0"/>
          <c:showSerName val="0"/>
          <c:showPercent val="0"/>
          <c:showBubbleSize val="0"/>
        </c:dLbls>
        <c:marker val="1"/>
        <c:smooth val="0"/>
        <c:axId val="2060175999"/>
        <c:axId val="2060169759"/>
      </c:lineChart>
      <c:lineChart>
        <c:grouping val="standard"/>
        <c:varyColors val="0"/>
        <c:ser>
          <c:idx val="1"/>
          <c:order val="1"/>
          <c:tx>
            <c:strRef>
              <c:f>'Chart 4 New'!$C$223</c:f>
              <c:strCache>
                <c:ptCount val="1"/>
                <c:pt idx="0">
                  <c:v>Home Equity as Percentage of Housing Value</c:v>
                </c:pt>
              </c:strCache>
            </c:strRef>
          </c:tx>
          <c:spPr>
            <a:ln w="25400" cap="rnd">
              <a:solidFill>
                <a:srgbClr val="FDBF11"/>
              </a:solidFill>
              <a:round/>
            </a:ln>
            <a:effectLst/>
          </c:spPr>
          <c:marker>
            <c:symbol val="none"/>
          </c:marker>
          <c:cat>
            <c:strRef>
              <c:f>'Chart 4 New'!$A$224:$A$313</c:f>
              <c:strCache>
                <c:ptCount val="90"/>
                <c:pt idx="0">
                  <c:v>2000Q1</c:v>
                </c:pt>
                <c:pt idx="1">
                  <c:v>2000Q2</c:v>
                </c:pt>
                <c:pt idx="2">
                  <c:v>2000Q3</c:v>
                </c:pt>
                <c:pt idx="3">
                  <c:v>2000Q4</c:v>
                </c:pt>
                <c:pt idx="4">
                  <c:v>2001Q1</c:v>
                </c:pt>
                <c:pt idx="5">
                  <c:v>2001Q2</c:v>
                </c:pt>
                <c:pt idx="6">
                  <c:v>2001Q3</c:v>
                </c:pt>
                <c:pt idx="7">
                  <c:v>2001Q4</c:v>
                </c:pt>
                <c:pt idx="8">
                  <c:v>2002Q1</c:v>
                </c:pt>
                <c:pt idx="9">
                  <c:v>2002Q2</c:v>
                </c:pt>
                <c:pt idx="10">
                  <c:v>2002Q3</c:v>
                </c:pt>
                <c:pt idx="11">
                  <c:v>2002Q4</c:v>
                </c:pt>
                <c:pt idx="12">
                  <c:v>2003Q1</c:v>
                </c:pt>
                <c:pt idx="13">
                  <c:v>2003Q2</c:v>
                </c:pt>
                <c:pt idx="14">
                  <c:v>2003Q3</c:v>
                </c:pt>
                <c:pt idx="15">
                  <c:v>2003Q4</c:v>
                </c:pt>
                <c:pt idx="16">
                  <c:v>2004Q1</c:v>
                </c:pt>
                <c:pt idx="17">
                  <c:v>2004Q2</c:v>
                </c:pt>
                <c:pt idx="18">
                  <c:v>2004Q3</c:v>
                </c:pt>
                <c:pt idx="19">
                  <c:v>2004Q4</c:v>
                </c:pt>
                <c:pt idx="20">
                  <c:v>2005Q1</c:v>
                </c:pt>
                <c:pt idx="21">
                  <c:v>2005Q2</c:v>
                </c:pt>
                <c:pt idx="22">
                  <c:v>2005Q3</c:v>
                </c:pt>
                <c:pt idx="23">
                  <c:v>2005Q4</c:v>
                </c:pt>
                <c:pt idx="24">
                  <c:v>2006Q1</c:v>
                </c:pt>
                <c:pt idx="25">
                  <c:v>2006Q2</c:v>
                </c:pt>
                <c:pt idx="26">
                  <c:v>2006Q3</c:v>
                </c:pt>
                <c:pt idx="27">
                  <c:v>2006Q4</c:v>
                </c:pt>
                <c:pt idx="28">
                  <c:v>2007Q1</c:v>
                </c:pt>
                <c:pt idx="29">
                  <c:v>2007Q2</c:v>
                </c:pt>
                <c:pt idx="30">
                  <c:v>2007Q3</c:v>
                </c:pt>
                <c:pt idx="31">
                  <c:v>2007Q4</c:v>
                </c:pt>
                <c:pt idx="32">
                  <c:v>2008Q1</c:v>
                </c:pt>
                <c:pt idx="33">
                  <c:v>2008Q2</c:v>
                </c:pt>
                <c:pt idx="34">
                  <c:v>2008Q3</c:v>
                </c:pt>
                <c:pt idx="35">
                  <c:v>2008Q4</c:v>
                </c:pt>
                <c:pt idx="36">
                  <c:v>2009Q1</c:v>
                </c:pt>
                <c:pt idx="37">
                  <c:v>2009Q2</c:v>
                </c:pt>
                <c:pt idx="38">
                  <c:v>2009Q3</c:v>
                </c:pt>
                <c:pt idx="39">
                  <c:v>2009Q4</c:v>
                </c:pt>
                <c:pt idx="40">
                  <c:v>2010Q1</c:v>
                </c:pt>
                <c:pt idx="41">
                  <c:v>2010Q2</c:v>
                </c:pt>
                <c:pt idx="42">
                  <c:v>2010Q3</c:v>
                </c:pt>
                <c:pt idx="43">
                  <c:v>2010Q4</c:v>
                </c:pt>
                <c:pt idx="44">
                  <c:v>2011Q1</c:v>
                </c:pt>
                <c:pt idx="45">
                  <c:v>2011Q2</c:v>
                </c:pt>
                <c:pt idx="46">
                  <c:v>2011Q3</c:v>
                </c:pt>
                <c:pt idx="47">
                  <c:v>2011Q4</c:v>
                </c:pt>
                <c:pt idx="48">
                  <c:v>2012Q1</c:v>
                </c:pt>
                <c:pt idx="49">
                  <c:v>2012Q2</c:v>
                </c:pt>
                <c:pt idx="50">
                  <c:v>2012Q3</c:v>
                </c:pt>
                <c:pt idx="51">
                  <c:v>2012Q4</c:v>
                </c:pt>
                <c:pt idx="52">
                  <c:v>2013Q1</c:v>
                </c:pt>
                <c:pt idx="53">
                  <c:v>2013Q2</c:v>
                </c:pt>
                <c:pt idx="54">
                  <c:v>2013Q3</c:v>
                </c:pt>
                <c:pt idx="55">
                  <c:v>2013Q4</c:v>
                </c:pt>
                <c:pt idx="56">
                  <c:v>2014Q1</c:v>
                </c:pt>
                <c:pt idx="57">
                  <c:v>2014Q2</c:v>
                </c:pt>
                <c:pt idx="58">
                  <c:v>2014Q3</c:v>
                </c:pt>
                <c:pt idx="59">
                  <c:v>2014Q4</c:v>
                </c:pt>
                <c:pt idx="60">
                  <c:v>2015Q1</c:v>
                </c:pt>
                <c:pt idx="61">
                  <c:v>2015Q2</c:v>
                </c:pt>
                <c:pt idx="62">
                  <c:v>2015Q3</c:v>
                </c:pt>
                <c:pt idx="63">
                  <c:v>2015Q4</c:v>
                </c:pt>
                <c:pt idx="64">
                  <c:v>2016Q1</c:v>
                </c:pt>
                <c:pt idx="65">
                  <c:v>2016Q2</c:v>
                </c:pt>
                <c:pt idx="66">
                  <c:v>2016Q3</c:v>
                </c:pt>
                <c:pt idx="67">
                  <c:v>2016Q4</c:v>
                </c:pt>
                <c:pt idx="68">
                  <c:v>2017Q1</c:v>
                </c:pt>
                <c:pt idx="69">
                  <c:v>2017Q2</c:v>
                </c:pt>
                <c:pt idx="70">
                  <c:v>2017Q3</c:v>
                </c:pt>
                <c:pt idx="71">
                  <c:v>2017Q4</c:v>
                </c:pt>
                <c:pt idx="72">
                  <c:v>2018Q1</c:v>
                </c:pt>
                <c:pt idx="73">
                  <c:v>2018Q2</c:v>
                </c:pt>
                <c:pt idx="74">
                  <c:v>2018Q3</c:v>
                </c:pt>
                <c:pt idx="75">
                  <c:v>2018Q4</c:v>
                </c:pt>
                <c:pt idx="76">
                  <c:v>2019Q1</c:v>
                </c:pt>
                <c:pt idx="77">
                  <c:v>2019Q2</c:v>
                </c:pt>
                <c:pt idx="78">
                  <c:v>2019Q3</c:v>
                </c:pt>
                <c:pt idx="79">
                  <c:v>2019Q4</c:v>
                </c:pt>
                <c:pt idx="80">
                  <c:v>2020Q1</c:v>
                </c:pt>
                <c:pt idx="81">
                  <c:v>2020Q2</c:v>
                </c:pt>
                <c:pt idx="82">
                  <c:v>2020Q3</c:v>
                </c:pt>
                <c:pt idx="83">
                  <c:v>2020Q4</c:v>
                </c:pt>
                <c:pt idx="84">
                  <c:v>2021Q1</c:v>
                </c:pt>
                <c:pt idx="85">
                  <c:v>2021Q2</c:v>
                </c:pt>
                <c:pt idx="86">
                  <c:v>2021Q3</c:v>
                </c:pt>
                <c:pt idx="87">
                  <c:v>2021Q4</c:v>
                </c:pt>
                <c:pt idx="88">
                  <c:v>2022Q1</c:v>
                </c:pt>
                <c:pt idx="89">
                  <c:v>2022Q2</c:v>
                </c:pt>
              </c:strCache>
            </c:strRef>
          </c:cat>
          <c:val>
            <c:numRef>
              <c:f>'Chart 4 New'!$C$224:$C$313</c:f>
              <c:numCache>
                <c:formatCode>0.0%</c:formatCode>
                <c:ptCount val="90"/>
                <c:pt idx="0">
                  <c:v>0.61328642957478918</c:v>
                </c:pt>
                <c:pt idx="1">
                  <c:v>0.61760108346933529</c:v>
                </c:pt>
                <c:pt idx="2">
                  <c:v>0.62052099200844046</c:v>
                </c:pt>
                <c:pt idx="3">
                  <c:v>0.62529899828136992</c:v>
                </c:pt>
                <c:pt idx="4">
                  <c:v>0.6389428380426555</c:v>
                </c:pt>
                <c:pt idx="5">
                  <c:v>0.63679436905823272</c:v>
                </c:pt>
                <c:pt idx="6">
                  <c:v>0.63571331590798152</c:v>
                </c:pt>
                <c:pt idx="7">
                  <c:v>0.63665500366249372</c:v>
                </c:pt>
                <c:pt idx="8">
                  <c:v>0.63671783372590629</c:v>
                </c:pt>
                <c:pt idx="9">
                  <c:v>0.63347549779144641</c:v>
                </c:pt>
                <c:pt idx="10">
                  <c:v>0.62959182134677572</c:v>
                </c:pt>
                <c:pt idx="11">
                  <c:v>0.62588330559101324</c:v>
                </c:pt>
                <c:pt idx="12">
                  <c:v>0.62392952919465838</c:v>
                </c:pt>
                <c:pt idx="13">
                  <c:v>0.61752798478372417</c:v>
                </c:pt>
                <c:pt idx="14">
                  <c:v>0.61253303327327902</c:v>
                </c:pt>
                <c:pt idx="15">
                  <c:v>0.61039757519237359</c:v>
                </c:pt>
                <c:pt idx="16">
                  <c:v>0.61560126328854603</c:v>
                </c:pt>
                <c:pt idx="17">
                  <c:v>0.61360472306625313</c:v>
                </c:pt>
                <c:pt idx="18">
                  <c:v>0.61536566187274044</c:v>
                </c:pt>
                <c:pt idx="19">
                  <c:v>0.61626551247406391</c:v>
                </c:pt>
                <c:pt idx="20">
                  <c:v>0.61768262618570569</c:v>
                </c:pt>
                <c:pt idx="21">
                  <c:v>0.61640865865420247</c:v>
                </c:pt>
                <c:pt idx="22">
                  <c:v>0.61630261065710656</c:v>
                </c:pt>
                <c:pt idx="23">
                  <c:v>0.61654687006162556</c:v>
                </c:pt>
                <c:pt idx="24">
                  <c:v>0.60536832517727812</c:v>
                </c:pt>
                <c:pt idx="25">
                  <c:v>0.59851717145515726</c:v>
                </c:pt>
                <c:pt idx="26">
                  <c:v>0.59304964500079127</c:v>
                </c:pt>
                <c:pt idx="27">
                  <c:v>0.58837829117202234</c:v>
                </c:pt>
                <c:pt idx="28">
                  <c:v>0.57594041384422168</c:v>
                </c:pt>
                <c:pt idx="29">
                  <c:v>0.56552335341401672</c:v>
                </c:pt>
                <c:pt idx="30">
                  <c:v>0.55435297977266407</c:v>
                </c:pt>
                <c:pt idx="31">
                  <c:v>0.54382923241993564</c:v>
                </c:pt>
                <c:pt idx="32">
                  <c:v>0.52711755803295079</c:v>
                </c:pt>
                <c:pt idx="33">
                  <c:v>0.51540293781954449</c:v>
                </c:pt>
                <c:pt idx="34">
                  <c:v>0.50398961448322221</c:v>
                </c:pt>
                <c:pt idx="35">
                  <c:v>0.49505107797762643</c:v>
                </c:pt>
                <c:pt idx="36">
                  <c:v>0.4822235263283059</c:v>
                </c:pt>
                <c:pt idx="37">
                  <c:v>0.47237646464151761</c:v>
                </c:pt>
                <c:pt idx="38">
                  <c:v>0.46683612578814809</c:v>
                </c:pt>
                <c:pt idx="39">
                  <c:v>0.46356327740872966</c:v>
                </c:pt>
                <c:pt idx="40">
                  <c:v>0.46774580296736412</c:v>
                </c:pt>
                <c:pt idx="41">
                  <c:v>0.4687142484954317</c:v>
                </c:pt>
                <c:pt idx="42">
                  <c:v>0.46870248263351405</c:v>
                </c:pt>
                <c:pt idx="43">
                  <c:v>0.47059194713019026</c:v>
                </c:pt>
                <c:pt idx="44">
                  <c:v>0.46356623678888409</c:v>
                </c:pt>
                <c:pt idx="45">
                  <c:v>0.46334021277853205</c:v>
                </c:pt>
                <c:pt idx="46">
                  <c:v>0.4635499462190189</c:v>
                </c:pt>
                <c:pt idx="47">
                  <c:v>0.46170406996557234</c:v>
                </c:pt>
                <c:pt idx="48">
                  <c:v>0.45998007367449872</c:v>
                </c:pt>
                <c:pt idx="49">
                  <c:v>0.46873942954793696</c:v>
                </c:pt>
                <c:pt idx="50">
                  <c:v>0.47827363463450445</c:v>
                </c:pt>
                <c:pt idx="51">
                  <c:v>0.48678327581550235</c:v>
                </c:pt>
                <c:pt idx="52">
                  <c:v>0.50071484790860221</c:v>
                </c:pt>
                <c:pt idx="53">
                  <c:v>0.51502879161831461</c:v>
                </c:pt>
                <c:pt idx="54">
                  <c:v>0.52714136757337249</c:v>
                </c:pt>
                <c:pt idx="55">
                  <c:v>0.53627730443725818</c:v>
                </c:pt>
                <c:pt idx="56">
                  <c:v>0.54519746892373111</c:v>
                </c:pt>
                <c:pt idx="57">
                  <c:v>0.55480142731535198</c:v>
                </c:pt>
                <c:pt idx="58">
                  <c:v>0.56259362576401983</c:v>
                </c:pt>
                <c:pt idx="59">
                  <c:v>0.56763947194781483</c:v>
                </c:pt>
                <c:pt idx="60">
                  <c:v>0.57586266374415929</c:v>
                </c:pt>
                <c:pt idx="61">
                  <c:v>0.58229885241583557</c:v>
                </c:pt>
                <c:pt idx="62">
                  <c:v>0.58829916915020131</c:v>
                </c:pt>
                <c:pt idx="63">
                  <c:v>0.59154848431625029</c:v>
                </c:pt>
                <c:pt idx="64">
                  <c:v>0.59705872273934157</c:v>
                </c:pt>
                <c:pt idx="65">
                  <c:v>0.60357865228198271</c:v>
                </c:pt>
                <c:pt idx="66">
                  <c:v>0.60871376380895115</c:v>
                </c:pt>
                <c:pt idx="67">
                  <c:v>0.61326093041198437</c:v>
                </c:pt>
                <c:pt idx="68">
                  <c:v>0.61790712690042071</c:v>
                </c:pt>
                <c:pt idx="69">
                  <c:v>0.62277717439602687</c:v>
                </c:pt>
                <c:pt idx="70">
                  <c:v>0.6269530643764073</c:v>
                </c:pt>
                <c:pt idx="71">
                  <c:v>0.63006236540100968</c:v>
                </c:pt>
                <c:pt idx="72">
                  <c:v>0.63727678592754489</c:v>
                </c:pt>
                <c:pt idx="73">
                  <c:v>0.63932599413572067</c:v>
                </c:pt>
                <c:pt idx="74">
                  <c:v>0.64051364986820869</c:v>
                </c:pt>
                <c:pt idx="75">
                  <c:v>0.6420619911485681</c:v>
                </c:pt>
                <c:pt idx="76">
                  <c:v>0.64737679145618687</c:v>
                </c:pt>
                <c:pt idx="77">
                  <c:v>0.64884988961888002</c:v>
                </c:pt>
                <c:pt idx="78">
                  <c:v>0.64888254379988608</c:v>
                </c:pt>
                <c:pt idx="79">
                  <c:v>0.65078799014825284</c:v>
                </c:pt>
                <c:pt idx="80">
                  <c:v>0.65605545544423838</c:v>
                </c:pt>
                <c:pt idx="81">
                  <c:v>0.6611074971455031</c:v>
                </c:pt>
                <c:pt idx="82">
                  <c:v>0.6638604669786996</c:v>
                </c:pt>
                <c:pt idx="83">
                  <c:v>0.66923104867406158</c:v>
                </c:pt>
                <c:pt idx="84">
                  <c:v>0.67710788541456968</c:v>
                </c:pt>
                <c:pt idx="85">
                  <c:v>0.68323244835594554</c:v>
                </c:pt>
                <c:pt idx="86">
                  <c:v>0.68767764072644355</c:v>
                </c:pt>
                <c:pt idx="87">
                  <c:v>0.69178790848258265</c:v>
                </c:pt>
                <c:pt idx="88">
                  <c:v>0.69879651938234755</c:v>
                </c:pt>
                <c:pt idx="89">
                  <c:v>0.70480000000000009</c:v>
                </c:pt>
              </c:numCache>
            </c:numRef>
          </c:val>
          <c:smooth val="0"/>
          <c:extLst>
            <c:ext xmlns:c16="http://schemas.microsoft.com/office/drawing/2014/chart" uri="{C3380CC4-5D6E-409C-BE32-E72D297353CC}">
              <c16:uniqueId val="{00000001-0009-4640-8C5C-B86341DB0CF8}"/>
            </c:ext>
          </c:extLst>
        </c:ser>
        <c:dLbls>
          <c:showLegendKey val="0"/>
          <c:showVal val="0"/>
          <c:showCatName val="0"/>
          <c:showSerName val="0"/>
          <c:showPercent val="0"/>
          <c:showBubbleSize val="0"/>
        </c:dLbls>
        <c:marker val="1"/>
        <c:smooth val="0"/>
        <c:axId val="2060318687"/>
        <c:axId val="2060297055"/>
      </c:lineChart>
      <c:catAx>
        <c:axId val="2060175999"/>
        <c:scaling>
          <c:orientation val="minMax"/>
        </c:scaling>
        <c:delete val="0"/>
        <c:axPos val="b"/>
        <c:numFmt formatCode="General" sourceLinked="0"/>
        <c:majorTickMark val="out"/>
        <c:minorTickMark val="none"/>
        <c:tickLblPos val="nextTo"/>
        <c:spPr>
          <a:noFill/>
          <a:ln w="12700" cap="flat" cmpd="sng" algn="ctr">
            <a:solidFill>
              <a:srgbClr val="000000">
                <a:lumMod val="100000"/>
              </a:srgbClr>
            </a:solidFill>
            <a:round/>
          </a:ln>
          <a:effectLst/>
        </c:spPr>
        <c:txPr>
          <a:bodyPr rot="-60000000" spcFirstLastPara="1" vertOverflow="ellipsis" vert="horz" wrap="square" anchor="ctr" anchorCtr="1"/>
          <a:lstStyle/>
          <a:p>
            <a:pPr>
              <a:defRPr sz="800" b="0" i="0" u="none" strike="noStrike" kern="1200" baseline="0">
                <a:solidFill>
                  <a:srgbClr val="000000"/>
                </a:solidFill>
                <a:latin typeface="Lato"/>
                <a:ea typeface="Lato"/>
                <a:cs typeface="Lato"/>
              </a:defRPr>
            </a:pPr>
            <a:endParaRPr lang="en-US"/>
          </a:p>
        </c:txPr>
        <c:crossAx val="2060169759"/>
        <c:crosses val="autoZero"/>
        <c:auto val="1"/>
        <c:lblAlgn val="ctr"/>
        <c:lblOffset val="100"/>
        <c:noMultiLvlLbl val="0"/>
      </c:catAx>
      <c:valAx>
        <c:axId val="2060169759"/>
        <c:scaling>
          <c:orientation val="minMax"/>
          <c:max val="600000"/>
        </c:scaling>
        <c:delete val="0"/>
        <c:axPos val="l"/>
        <c:majorGridlines>
          <c:spPr>
            <a:ln w="12700" cap="flat" cmpd="sng" algn="ctr">
              <a:solidFill>
                <a:srgbClr val="DDDDDD"/>
              </a:solidFill>
              <a:prstDash val="solid"/>
              <a:round/>
            </a:ln>
            <a:effectLst/>
          </c:spPr>
        </c:majorGridlines>
        <c:numFmt formatCode="_(* #,##0_);_(* \(#,##0\);_(* &quot;-&quot;??_);_(@_)" sourceLinked="1"/>
        <c:majorTickMark val="out"/>
        <c:minorTickMark val="none"/>
        <c:tickLblPos val="nextTo"/>
        <c:spPr>
          <a:noFill/>
          <a:ln>
            <a:noFill/>
          </a:ln>
          <a:effectLst/>
          <a:extLs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200" b="0" i="0" u="none" strike="noStrike" kern="1200" baseline="0">
                <a:solidFill>
                  <a:srgbClr val="000000"/>
                </a:solidFill>
                <a:latin typeface="Lato"/>
                <a:ea typeface="Lato"/>
                <a:cs typeface="Lato"/>
              </a:defRPr>
            </a:pPr>
            <a:endParaRPr lang="en-US"/>
          </a:p>
        </c:txPr>
        <c:crossAx val="2060175999"/>
        <c:crosses val="autoZero"/>
        <c:crossBetween val="midCat"/>
        <c:dispUnits>
          <c:builtInUnit val="thousands"/>
        </c:dispUnits>
      </c:valAx>
      <c:valAx>
        <c:axId val="2060297055"/>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Lato"/>
                <a:ea typeface="Lato"/>
                <a:cs typeface="Lato"/>
              </a:defRPr>
            </a:pPr>
            <a:endParaRPr lang="en-US"/>
          </a:p>
        </c:txPr>
        <c:crossAx val="2060318687"/>
        <c:crosses val="max"/>
        <c:crossBetween val="between"/>
      </c:valAx>
      <c:catAx>
        <c:axId val="2060318687"/>
        <c:scaling>
          <c:orientation val="minMax"/>
        </c:scaling>
        <c:delete val="1"/>
        <c:axPos val="b"/>
        <c:numFmt formatCode="General" sourceLinked="1"/>
        <c:majorTickMark val="out"/>
        <c:minorTickMark val="none"/>
        <c:tickLblPos val="nextTo"/>
        <c:crossAx val="2060297055"/>
        <c:crosses val="autoZero"/>
        <c:auto val="1"/>
        <c:lblAlgn val="ctr"/>
        <c:lblOffset val="100"/>
        <c:noMultiLvlLbl val="0"/>
      </c:catAx>
      <c:spPr>
        <a:noFill/>
        <a:ln>
          <a:noFill/>
        </a:ln>
        <a:effectLst/>
      </c:spPr>
    </c:plotArea>
    <c:legend>
      <c:legendPos val="b"/>
      <c:layout>
        <c:manualLayout>
          <c:xMode val="edge"/>
          <c:yMode val="edge"/>
          <c:x val="1.4057246044210613E-2"/>
          <c:y val="0.10643461091634815"/>
          <c:w val="0.98364791135801899"/>
          <c:h val="5.0671620417954054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000000"/>
              </a:solidFill>
              <a:latin typeface="Lato"/>
              <a:ea typeface="Lato"/>
              <a:cs typeface="Lato"/>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25400" cap="flat" cmpd="sng" algn="ctr">
      <a:noFill/>
      <a:round/>
    </a:ln>
    <a:effectLst/>
  </c:spPr>
  <c:txPr>
    <a:bodyPr/>
    <a:lstStyle/>
    <a:p>
      <a:pPr>
        <a:defRPr>
          <a:latin typeface="Lato"/>
          <a:ea typeface="Lato"/>
          <a:cs typeface="Lato"/>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6.xml.rels><?xml version="1.0" encoding="UTF-8" standalone="yes"?>
<Relationships xmlns="http://schemas.openxmlformats.org/package/2006/relationships"><Relationship Id="rId1" Type="http://schemas.openxmlformats.org/officeDocument/2006/relationships/image" Target="../media/image5.emf"/></Relationships>
</file>

<file path=ppt/drawings/drawing1.xml><?xml version="1.0" encoding="utf-8"?>
<c:userShapes xmlns:c="http://schemas.openxmlformats.org/drawingml/2006/chart">
  <cdr:relSizeAnchor xmlns:cdr="http://schemas.openxmlformats.org/drawingml/2006/chartDrawing">
    <cdr:from>
      <cdr:x>0</cdr:x>
      <cdr:y>0.06766</cdr:y>
    </cdr:from>
    <cdr:to>
      <cdr:x>0.55556</cdr:x>
      <cdr:y>0.13432</cdr:y>
    </cdr:to>
    <cdr:sp macro="" textlink="">
      <cdr:nvSpPr>
        <cdr:cNvPr id="7" name="YAxisLabelBox">
          <a:extLst xmlns:a="http://schemas.openxmlformats.org/drawingml/2006/main">
            <a:ext uri="{FF2B5EF4-FFF2-40B4-BE49-F238E27FC236}">
              <a16:creationId xmlns:a16="http://schemas.microsoft.com/office/drawing/2014/main" id="{96E5A69E-9528-47D7-83BE-E35C97ADCADB}"/>
            </a:ext>
          </a:extLst>
        </cdr:cNvPr>
        <cdr:cNvSpPr txBox="1"/>
      </cdr:nvSpPr>
      <cdr:spPr>
        <a:xfrm xmlns:a="http://schemas.openxmlformats.org/drawingml/2006/main">
          <a:off x="-1" y="352841"/>
          <a:ext cx="3497047" cy="347628"/>
        </a:xfrm>
        <a:prstGeom xmlns:a="http://schemas.openxmlformats.org/drawingml/2006/main" prst="rect">
          <a:avLst/>
        </a:prstGeom>
      </cdr:spPr>
      <cdr:txBody>
        <a:bodyPr xmlns:a="http://schemas.openxmlformats.org/drawingml/2006/main" vertOverflow="clip" vert="horz" rtlCol="0"/>
        <a:lstStyle xmlns:a="http://schemas.openxmlformats.org/drawingml/2006/main"/>
        <a:p xmlns:a="http://schemas.openxmlformats.org/drawingml/2006/main">
          <a:r>
            <a:rPr lang="en-US" sz="1200" b="0" i="1" dirty="0">
              <a:latin typeface="Lato" panose="020F0502020204030203" pitchFamily="34" charset="0"/>
              <a:ea typeface="Lato" panose="020F0502020204030203" pitchFamily="34" charset="0"/>
              <a:cs typeface="Lato" panose="020F0502020204030203" pitchFamily="34" charset="0"/>
            </a:rPr>
            <a:t>Percent (%)</a:t>
          </a:r>
        </a:p>
      </cdr:txBody>
    </cdr:sp>
  </cdr:relSizeAnchor>
</c:userShapes>
</file>

<file path=ppt/drawings/drawing10.xml><?xml version="1.0" encoding="utf-8"?>
<c:userShapes xmlns:c="http://schemas.openxmlformats.org/drawingml/2006/chart">
  <cdr:relSizeAnchor xmlns:cdr="http://schemas.openxmlformats.org/drawingml/2006/chartDrawing">
    <cdr:from>
      <cdr:x>0</cdr:x>
      <cdr:y>0</cdr:y>
    </cdr:from>
    <cdr:to>
      <cdr:x>0.81278</cdr:x>
      <cdr:y>0.09259</cdr:y>
    </cdr:to>
    <cdr:sp macro="" textlink="">
      <cdr:nvSpPr>
        <cdr:cNvPr id="5" name="TitleBox">
          <a:extLst xmlns:a="http://schemas.openxmlformats.org/drawingml/2006/main">
            <a:ext uri="{FF2B5EF4-FFF2-40B4-BE49-F238E27FC236}">
              <a16:creationId xmlns:a16="http://schemas.microsoft.com/office/drawing/2014/main" id="{A3F91956-5F70-4058-B7AF-C695483357B9}"/>
            </a:ext>
          </a:extLst>
        </cdr:cNvPr>
        <cdr:cNvSpPr txBox="1"/>
      </cdr:nvSpPr>
      <cdr:spPr>
        <a:xfrm xmlns:a="http://schemas.openxmlformats.org/drawingml/2006/main">
          <a:off x="0" y="0"/>
          <a:ext cx="5402822" cy="552501"/>
        </a:xfrm>
        <a:prstGeom xmlns:a="http://schemas.openxmlformats.org/drawingml/2006/main" prst="rect">
          <a:avLst/>
        </a:prstGeom>
      </cdr:spPr>
      <cdr:txBody>
        <a:bodyPr xmlns:a="http://schemas.openxmlformats.org/drawingml/2006/main" vertOverflow="clip" vert="horz" rtlCol="0"/>
        <a:lstStyle xmlns:a="http://schemas.openxmlformats.org/drawingml/2006/main"/>
        <a:p xmlns:a="http://schemas.openxmlformats.org/drawingml/2006/main">
          <a:r>
            <a:rPr lang="en-US" sz="1800" b="1" dirty="0">
              <a:latin typeface="Lato" panose="020F0502020204030203" pitchFamily="34" charset="0"/>
            </a:rPr>
            <a:t>Household</a:t>
          </a:r>
          <a:r>
            <a:rPr lang="en-US" sz="1800" b="1" baseline="0" dirty="0">
              <a:latin typeface="Lato" panose="020F0502020204030203" pitchFamily="34" charset="0"/>
            </a:rPr>
            <a:t> by Tenure and Age 2021</a:t>
          </a:r>
          <a:endParaRPr lang="en-US" sz="1800" b="1" dirty="0">
            <a:latin typeface="Lato" panose="020F0502020204030203" pitchFamily="34" charset="0"/>
          </a:endParaRPr>
        </a:p>
      </cdr:txBody>
    </cdr:sp>
  </cdr:relSizeAnchor>
</c:userShapes>
</file>

<file path=ppt/drawings/drawing11.xml><?xml version="1.0" encoding="utf-8"?>
<c:userShapes xmlns:c="http://schemas.openxmlformats.org/drawingml/2006/chart">
  <cdr:relSizeAnchor xmlns:cdr="http://schemas.openxmlformats.org/drawingml/2006/chartDrawing">
    <cdr:from>
      <cdr:x>0.40544</cdr:x>
      <cdr:y>0.2685</cdr:y>
    </cdr:from>
    <cdr:to>
      <cdr:x>0.46615</cdr:x>
      <cdr:y>0.76693</cdr:y>
    </cdr:to>
    <cdr:sp macro="" textlink="">
      <cdr:nvSpPr>
        <cdr:cNvPr id="2" name="Rectangle 1">
          <a:extLst xmlns:a="http://schemas.openxmlformats.org/drawingml/2006/main">
            <a:ext uri="{FF2B5EF4-FFF2-40B4-BE49-F238E27FC236}">
              <a16:creationId xmlns:a16="http://schemas.microsoft.com/office/drawing/2014/main" id="{B86D36CB-4E14-43FD-814C-A980F5B7CF5C}"/>
            </a:ext>
          </a:extLst>
        </cdr:cNvPr>
        <cdr:cNvSpPr/>
      </cdr:nvSpPr>
      <cdr:spPr>
        <a:xfrm xmlns:a="http://schemas.openxmlformats.org/drawingml/2006/main" rot="16200000">
          <a:off x="1192411" y="2650210"/>
          <a:ext cx="2722719" cy="35576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sz="1400" dirty="0">
              <a:solidFill>
                <a:sysClr val="windowText" lastClr="000000"/>
              </a:solidFill>
            </a:rPr>
            <a:t>Millennials</a:t>
          </a:r>
        </a:p>
      </cdr:txBody>
    </cdr:sp>
  </cdr:relSizeAnchor>
  <cdr:relSizeAnchor xmlns:cdr="http://schemas.openxmlformats.org/drawingml/2006/chartDrawing">
    <cdr:from>
      <cdr:x>0.56353</cdr:x>
      <cdr:y>0.27523</cdr:y>
    </cdr:from>
    <cdr:to>
      <cdr:x>0.62424</cdr:x>
      <cdr:y>0.77366</cdr:y>
    </cdr:to>
    <cdr:sp macro="" textlink="">
      <cdr:nvSpPr>
        <cdr:cNvPr id="3" name="Rectangle 2">
          <a:extLst xmlns:a="http://schemas.openxmlformats.org/drawingml/2006/main">
            <a:ext uri="{FF2B5EF4-FFF2-40B4-BE49-F238E27FC236}">
              <a16:creationId xmlns:a16="http://schemas.microsoft.com/office/drawing/2014/main" id="{879F9D1B-25A4-48AE-BAED-FABA9CAB7100}"/>
            </a:ext>
          </a:extLst>
        </cdr:cNvPr>
        <cdr:cNvSpPr/>
      </cdr:nvSpPr>
      <cdr:spPr>
        <a:xfrm xmlns:a="http://schemas.openxmlformats.org/drawingml/2006/main" rot="16200000">
          <a:off x="2118800" y="2686971"/>
          <a:ext cx="2722718" cy="35576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400" dirty="0">
              <a:solidFill>
                <a:sysClr val="windowText" lastClr="000000"/>
              </a:solidFill>
            </a:rPr>
            <a:t>Generation X</a:t>
          </a:r>
        </a:p>
      </cdr:txBody>
    </cdr:sp>
  </cdr:relSizeAnchor>
  <cdr:relSizeAnchor xmlns:cdr="http://schemas.openxmlformats.org/drawingml/2006/chartDrawing">
    <cdr:from>
      <cdr:x>0.7376</cdr:x>
      <cdr:y>0.27523</cdr:y>
    </cdr:from>
    <cdr:to>
      <cdr:x>0.79831</cdr:x>
      <cdr:y>0.77366</cdr:y>
    </cdr:to>
    <cdr:sp macro="" textlink="">
      <cdr:nvSpPr>
        <cdr:cNvPr id="4" name="Rectangle 3">
          <a:extLst xmlns:a="http://schemas.openxmlformats.org/drawingml/2006/main">
            <a:ext uri="{FF2B5EF4-FFF2-40B4-BE49-F238E27FC236}">
              <a16:creationId xmlns:a16="http://schemas.microsoft.com/office/drawing/2014/main" id="{879F9D1B-25A4-48AE-BAED-FABA9CAB7100}"/>
            </a:ext>
          </a:extLst>
        </cdr:cNvPr>
        <cdr:cNvSpPr/>
      </cdr:nvSpPr>
      <cdr:spPr>
        <a:xfrm xmlns:a="http://schemas.openxmlformats.org/drawingml/2006/main" rot="16200000">
          <a:off x="3138864" y="2686971"/>
          <a:ext cx="2722718" cy="35576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400" dirty="0">
              <a:solidFill>
                <a:sysClr val="windowText" lastClr="000000"/>
              </a:solidFill>
            </a:rPr>
            <a:t>Baby</a:t>
          </a:r>
          <a:r>
            <a:rPr lang="en-US" sz="1400" baseline="0" dirty="0">
              <a:solidFill>
                <a:sysClr val="windowText" lastClr="000000"/>
              </a:solidFill>
            </a:rPr>
            <a:t> Boomers</a:t>
          </a:r>
          <a:endParaRPr lang="en-US" sz="1400" dirty="0">
            <a:solidFill>
              <a:sysClr val="windowText" lastClr="000000"/>
            </a:solidFill>
          </a:endParaRPr>
        </a:p>
      </cdr:txBody>
    </cdr:sp>
  </cdr:relSizeAnchor>
  <cdr:relSizeAnchor xmlns:cdr="http://schemas.openxmlformats.org/drawingml/2006/chartDrawing">
    <cdr:from>
      <cdr:x>0.90063</cdr:x>
      <cdr:y>0.26852</cdr:y>
    </cdr:from>
    <cdr:to>
      <cdr:x>0.96134</cdr:x>
      <cdr:y>0.76694</cdr:y>
    </cdr:to>
    <cdr:sp macro="" textlink="">
      <cdr:nvSpPr>
        <cdr:cNvPr id="5" name="Rectangle 4">
          <a:extLst xmlns:a="http://schemas.openxmlformats.org/drawingml/2006/main">
            <a:ext uri="{FF2B5EF4-FFF2-40B4-BE49-F238E27FC236}">
              <a16:creationId xmlns:a16="http://schemas.microsoft.com/office/drawing/2014/main" id="{879F9D1B-25A4-48AE-BAED-FABA9CAB7100}"/>
            </a:ext>
          </a:extLst>
        </cdr:cNvPr>
        <cdr:cNvSpPr/>
      </cdr:nvSpPr>
      <cdr:spPr>
        <a:xfrm xmlns:a="http://schemas.openxmlformats.org/drawingml/2006/main" rot="16200000">
          <a:off x="4094255" y="2650266"/>
          <a:ext cx="2722663" cy="35576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400" dirty="0">
              <a:solidFill>
                <a:sysClr val="windowText" lastClr="000000"/>
              </a:solidFill>
            </a:rPr>
            <a:t>Silent Generation</a:t>
          </a:r>
        </a:p>
      </cdr:txBody>
    </cdr:sp>
  </cdr:relSizeAnchor>
  <cdr:relSizeAnchor xmlns:cdr="http://schemas.openxmlformats.org/drawingml/2006/chartDrawing">
    <cdr:from>
      <cdr:x>0.15249</cdr:x>
      <cdr:y>0.27779</cdr:y>
    </cdr:from>
    <cdr:to>
      <cdr:x>0.2132</cdr:x>
      <cdr:y>0.77621</cdr:y>
    </cdr:to>
    <cdr:sp macro="" textlink="">
      <cdr:nvSpPr>
        <cdr:cNvPr id="6" name="Rectangle 5">
          <a:extLst xmlns:a="http://schemas.openxmlformats.org/drawingml/2006/main">
            <a:ext uri="{FF2B5EF4-FFF2-40B4-BE49-F238E27FC236}">
              <a16:creationId xmlns:a16="http://schemas.microsoft.com/office/drawing/2014/main" id="{9A33E1A6-507A-4362-B71D-2FC2AFF2EC3F}"/>
            </a:ext>
          </a:extLst>
        </cdr:cNvPr>
        <cdr:cNvSpPr/>
      </cdr:nvSpPr>
      <cdr:spPr>
        <a:xfrm xmlns:a="http://schemas.openxmlformats.org/drawingml/2006/main" rot="16200000">
          <a:off x="16074" y="3052167"/>
          <a:ext cx="3135312" cy="52586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400">
              <a:solidFill>
                <a:sysClr val="windowText" lastClr="000000"/>
              </a:solidFill>
            </a:rPr>
            <a:t>Generation Z</a:t>
          </a:r>
        </a:p>
      </cdr:txBody>
    </cdr:sp>
  </cdr:relSizeAnchor>
</c:userShapes>
</file>

<file path=ppt/drawings/drawing12.xml><?xml version="1.0" encoding="utf-8"?>
<c:userShapes xmlns:c="http://schemas.openxmlformats.org/drawingml/2006/chart">
  <cdr:relSizeAnchor xmlns:cdr="http://schemas.openxmlformats.org/drawingml/2006/chartDrawing">
    <cdr:from>
      <cdr:x>0</cdr:x>
      <cdr:y>0</cdr:y>
    </cdr:from>
    <cdr:to>
      <cdr:x>1</cdr:x>
      <cdr:y>0.09259</cdr:y>
    </cdr:to>
    <cdr:sp macro="" textlink="">
      <cdr:nvSpPr>
        <cdr:cNvPr id="5" name="TitleBox">
          <a:extLst xmlns:a="http://schemas.openxmlformats.org/drawingml/2006/main">
            <a:ext uri="{FF2B5EF4-FFF2-40B4-BE49-F238E27FC236}">
              <a16:creationId xmlns:a16="http://schemas.microsoft.com/office/drawing/2014/main" id="{A3F91956-5F70-4058-B7AF-C695483357B9}"/>
            </a:ext>
          </a:extLst>
        </cdr:cNvPr>
        <cdr:cNvSpPr txBox="1"/>
      </cdr:nvSpPr>
      <cdr:spPr>
        <a:xfrm xmlns:a="http://schemas.openxmlformats.org/drawingml/2006/main">
          <a:off x="0" y="0"/>
          <a:ext cx="5906861" cy="541499"/>
        </a:xfrm>
        <a:prstGeom xmlns:a="http://schemas.openxmlformats.org/drawingml/2006/main" prst="rect">
          <a:avLst/>
        </a:prstGeom>
      </cdr:spPr>
      <cdr:txBody>
        <a:bodyPr xmlns:a="http://schemas.openxmlformats.org/drawingml/2006/main" vertOverflow="clip" vert="horz" rtlCol="0"/>
        <a:lstStyle xmlns:a="http://schemas.openxmlformats.org/drawingml/2006/main"/>
        <a:p xmlns:a="http://schemas.openxmlformats.org/drawingml/2006/main">
          <a:r>
            <a:rPr lang="en-US" sz="1800" b="1" dirty="0">
              <a:latin typeface="Lato" panose="020F0502020204030203" pitchFamily="34" charset="0"/>
            </a:rPr>
            <a:t>New</a:t>
          </a:r>
          <a:r>
            <a:rPr lang="en-US" sz="1800" b="1" baseline="0" dirty="0">
              <a:latin typeface="Lato" panose="020F0502020204030203" pitchFamily="34" charset="0"/>
            </a:rPr>
            <a:t> Jersey H</a:t>
          </a:r>
          <a:r>
            <a:rPr lang="en-US" sz="1800" b="1" dirty="0">
              <a:latin typeface="Lato" panose="020F0502020204030203" pitchFamily="34" charset="0"/>
            </a:rPr>
            <a:t>ousehold</a:t>
          </a:r>
          <a:r>
            <a:rPr lang="en-US" sz="1800" b="1" baseline="0" dirty="0">
              <a:latin typeface="Lato" panose="020F0502020204030203" pitchFamily="34" charset="0"/>
            </a:rPr>
            <a:t> by Tenure and Age 2021</a:t>
          </a:r>
          <a:endParaRPr lang="en-US" sz="1800" b="1" dirty="0">
            <a:latin typeface="Lato" panose="020F0502020204030203" pitchFamily="34" charset="0"/>
          </a:endParaRPr>
        </a:p>
      </cdr:txBody>
    </cdr:sp>
  </cdr:relSizeAnchor>
</c:userShapes>
</file>

<file path=ppt/drawings/drawing13.xml><?xml version="1.0" encoding="utf-8"?>
<c:userShapes xmlns:c="http://schemas.openxmlformats.org/drawingml/2006/chart">
  <cdr:relSizeAnchor xmlns:cdr="http://schemas.openxmlformats.org/drawingml/2006/chartDrawing">
    <cdr:from>
      <cdr:x>0.73333</cdr:x>
      <cdr:y>0.88519</cdr:y>
    </cdr:from>
    <cdr:to>
      <cdr:x>1</cdr:x>
      <cdr:y>0.94074</cdr:y>
    </cdr:to>
    <cdr:sp macro="" textlink="">
      <cdr:nvSpPr>
        <cdr:cNvPr id="3" name="LogoBox"/>
        <cdr:cNvSpPr txBox="1"/>
      </cdr:nvSpPr>
      <cdr:spPr>
        <a:xfrm xmlns:a="http://schemas.openxmlformats.org/drawingml/2006/main">
          <a:off x="5765800" y="3035300"/>
          <a:ext cx="1524000" cy="190500"/>
        </a:xfrm>
        <a:prstGeom xmlns:a="http://schemas.openxmlformats.org/drawingml/2006/main" prst="rect">
          <a:avLst/>
        </a:prstGeom>
      </cdr:spPr>
      <cdr:txBody>
        <a:bodyPr xmlns:a="http://schemas.openxmlformats.org/drawingml/2006/main" vertOverflow="clip" vert="horz" rtlCol="0" anchor="b"/>
        <a:lstStyle xmlns:a="http://schemas.openxmlformats.org/drawingml/2006/main"/>
        <a:p xmlns:a="http://schemas.openxmlformats.org/drawingml/2006/main">
          <a:pPr algn="r"/>
          <a:r>
            <a:rPr lang="en-US" sz="800">
              <a:solidFill>
                <a:srgbClr val="1696D2"/>
              </a:solidFill>
              <a:latin typeface="Lato Black" panose="020F0A02020204030203" pitchFamily="34" charset="0"/>
            </a:rPr>
            <a:t>U R B A N </a:t>
          </a:r>
          <a:r>
            <a:rPr lang="en-US" sz="800">
              <a:latin typeface="Lato Black" panose="020F0A02020204030203" pitchFamily="34" charset="0"/>
            </a:rPr>
            <a:t> I N S T I T U T E</a:t>
          </a:r>
        </a:p>
      </cdr:txBody>
    </cdr:sp>
  </cdr:relSizeAnchor>
  <cdr:relSizeAnchor xmlns:cdr="http://schemas.openxmlformats.org/drawingml/2006/chartDrawing">
    <cdr:from>
      <cdr:x>0</cdr:x>
      <cdr:y>0.87037</cdr:y>
    </cdr:from>
    <cdr:to>
      <cdr:x>0.38889</cdr:x>
      <cdr:y>1</cdr:y>
    </cdr:to>
    <cdr:sp macro="" textlink="">
      <cdr:nvSpPr>
        <cdr:cNvPr id="4" name="SourceBox"/>
        <cdr:cNvSpPr txBox="1"/>
      </cdr:nvSpPr>
      <cdr:spPr>
        <a:xfrm xmlns:a="http://schemas.openxmlformats.org/drawingml/2006/main">
          <a:off x="0" y="2984500"/>
          <a:ext cx="2222500" cy="444500"/>
        </a:xfrm>
        <a:prstGeom xmlns:a="http://schemas.openxmlformats.org/drawingml/2006/main" prst="rect">
          <a:avLst/>
        </a:prstGeom>
      </cdr:spPr>
      <cdr:txBody>
        <a:bodyPr xmlns:a="http://schemas.openxmlformats.org/drawingml/2006/main" vertOverflow="clip" vert="horz" rtlCol="0" anchor="b"/>
        <a:lstStyle xmlns:a="http://schemas.openxmlformats.org/drawingml/2006/main"/>
        <a:p xmlns:a="http://schemas.openxmlformats.org/drawingml/2006/main">
          <a:r>
            <a:rPr lang="en-US" sz="1100" b="1">
              <a:latin typeface="Lato" panose="020F0502020204030203" pitchFamily="34" charset="0"/>
            </a:rPr>
            <a:t>Source</a:t>
          </a:r>
          <a:r>
            <a:rPr lang="en-US" sz="1100" b="0">
              <a:latin typeface="Lato" panose="020F0502020204030203" pitchFamily="34" charset="0"/>
            </a:rPr>
            <a:t>: Freddie</a:t>
          </a:r>
          <a:r>
            <a:rPr lang="en-US" sz="1100" b="0" baseline="0">
              <a:latin typeface="Lato" panose="020F0502020204030203" pitchFamily="34" charset="0"/>
            </a:rPr>
            <a:t> Mac</a:t>
          </a:r>
          <a:endParaRPr lang="en-US" sz="1100" b="0">
            <a:latin typeface="Lato" panose="020F0502020204030203" pitchFamily="34" charset="0"/>
          </a:endParaRPr>
        </a:p>
      </cdr:txBody>
    </cdr:sp>
  </cdr:relSizeAnchor>
  <cdr:relSizeAnchor xmlns:cdr="http://schemas.openxmlformats.org/drawingml/2006/chartDrawing">
    <cdr:from>
      <cdr:x>0</cdr:x>
      <cdr:y>0</cdr:y>
    </cdr:from>
    <cdr:to>
      <cdr:x>0.55556</cdr:x>
      <cdr:y>0.14167</cdr:y>
    </cdr:to>
    <cdr:sp macro="" textlink="">
      <cdr:nvSpPr>
        <cdr:cNvPr id="5" name="TitleBox"/>
        <cdr:cNvSpPr txBox="1"/>
      </cdr:nvSpPr>
      <cdr:spPr>
        <a:xfrm xmlns:a="http://schemas.openxmlformats.org/drawingml/2006/main">
          <a:off x="0" y="0"/>
          <a:ext cx="6773388" cy="971550"/>
        </a:xfrm>
        <a:prstGeom xmlns:a="http://schemas.openxmlformats.org/drawingml/2006/main" prst="rect">
          <a:avLst/>
        </a:prstGeom>
      </cdr:spPr>
      <cdr:txBody>
        <a:bodyPr xmlns:a="http://schemas.openxmlformats.org/drawingml/2006/main" vertOverflow="clip" vert="horz" rtlCol="0"/>
        <a:lstStyle xmlns:a="http://schemas.openxmlformats.org/drawingml/2006/main"/>
        <a:p xmlns:a="http://schemas.openxmlformats.org/drawingml/2006/main">
          <a:r>
            <a:rPr lang="en-US" sz="1800" b="1" dirty="0">
              <a:latin typeface="Lato" panose="020F0502020204030203" pitchFamily="34" charset="0"/>
            </a:rPr>
            <a:t>FICO Score</a:t>
          </a:r>
          <a:r>
            <a:rPr lang="en-US" sz="1800" b="1" baseline="0" dirty="0">
              <a:latin typeface="Lato" panose="020F0502020204030203" pitchFamily="34" charset="0"/>
            </a:rPr>
            <a:t> by Race, 2018</a:t>
          </a:r>
          <a:endParaRPr lang="en-US" sz="1800" b="1" dirty="0">
            <a:latin typeface="Lato" panose="020F0502020204030203" pitchFamily="34" charset="0"/>
          </a:endParaRPr>
        </a:p>
      </cdr:txBody>
    </cdr:sp>
  </cdr:relSizeAnchor>
</c:userShapes>
</file>

<file path=ppt/drawings/drawing14.xml><?xml version="1.0" encoding="utf-8"?>
<c:userShapes xmlns:c="http://schemas.openxmlformats.org/drawingml/2006/chart">
  <cdr:relSizeAnchor xmlns:cdr="http://schemas.openxmlformats.org/drawingml/2006/chartDrawing">
    <cdr:from>
      <cdr:x>0</cdr:x>
      <cdr:y>0.95484</cdr:y>
    </cdr:from>
    <cdr:to>
      <cdr:x>0.61417</cdr:x>
      <cdr:y>1</cdr:y>
    </cdr:to>
    <cdr:sp macro="" textlink="">
      <cdr:nvSpPr>
        <cdr:cNvPr id="4" name="SourceBox">
          <a:extLst xmlns:a="http://schemas.openxmlformats.org/drawingml/2006/main">
            <a:ext uri="{FF2B5EF4-FFF2-40B4-BE49-F238E27FC236}">
              <a16:creationId xmlns:a16="http://schemas.microsoft.com/office/drawing/2014/main" id="{1C8563D7-D28C-4836-B736-F850FAD68E4F}"/>
            </a:ext>
          </a:extLst>
        </cdr:cNvPr>
        <cdr:cNvSpPr txBox="1"/>
      </cdr:nvSpPr>
      <cdr:spPr>
        <a:xfrm xmlns:a="http://schemas.openxmlformats.org/drawingml/2006/main">
          <a:off x="0" y="6243639"/>
          <a:ext cx="5200651" cy="295274"/>
        </a:xfrm>
        <a:prstGeom xmlns:a="http://schemas.openxmlformats.org/drawingml/2006/main" prst="rect">
          <a:avLst/>
        </a:prstGeom>
      </cdr:spPr>
      <cdr:txBody>
        <a:bodyPr xmlns:a="http://schemas.openxmlformats.org/drawingml/2006/main" vertOverflow="clip" vert="horz" rtlCol="0" anchor="b"/>
        <a:lstStyle xmlns:a="http://schemas.openxmlformats.org/drawingml/2006/main"/>
        <a:p xmlns:a="http://schemas.openxmlformats.org/drawingml/2006/main">
          <a:r>
            <a:rPr lang="en-US" sz="1100" b="1">
              <a:latin typeface="Lato" panose="020F0502020204030203" pitchFamily="34" charset="0"/>
            </a:rPr>
            <a:t>Source</a:t>
          </a:r>
          <a:r>
            <a:rPr lang="en-US" sz="1100" b="0">
              <a:latin typeface="Lato" panose="020F0502020204030203" pitchFamily="34" charset="0"/>
            </a:rPr>
            <a:t>: Urban Institute</a:t>
          </a:r>
          <a:r>
            <a:rPr lang="en-US" sz="1100" b="0" baseline="0">
              <a:latin typeface="Lato" panose="020F0502020204030203" pitchFamily="34" charset="0"/>
            </a:rPr>
            <a:t> Calculations and U.S. Census Bureau</a:t>
          </a:r>
          <a:endParaRPr lang="en-US" sz="1100" b="0">
            <a:latin typeface="Lato" panose="020F0502020204030203"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0.06443</cdr:y>
    </cdr:from>
    <cdr:to>
      <cdr:x>0.55556</cdr:x>
      <cdr:y>0.13109</cdr:y>
    </cdr:to>
    <cdr:sp macro="" textlink="">
      <cdr:nvSpPr>
        <cdr:cNvPr id="7" name="YAxisLabelBox">
          <a:extLst xmlns:a="http://schemas.openxmlformats.org/drawingml/2006/main">
            <a:ext uri="{FF2B5EF4-FFF2-40B4-BE49-F238E27FC236}">
              <a16:creationId xmlns:a16="http://schemas.microsoft.com/office/drawing/2014/main" id="{96E5A69E-9528-47D7-83BE-E35C97ADCADB}"/>
            </a:ext>
          </a:extLst>
        </cdr:cNvPr>
        <cdr:cNvSpPr txBox="1"/>
      </cdr:nvSpPr>
      <cdr:spPr>
        <a:xfrm xmlns:a="http://schemas.openxmlformats.org/drawingml/2006/main">
          <a:off x="-6294637" y="336005"/>
          <a:ext cx="3276340" cy="347628"/>
        </a:xfrm>
        <a:prstGeom xmlns:a="http://schemas.openxmlformats.org/drawingml/2006/main" prst="rect">
          <a:avLst/>
        </a:prstGeom>
      </cdr:spPr>
      <cdr:txBody>
        <a:bodyPr xmlns:a="http://schemas.openxmlformats.org/drawingml/2006/main" vertOverflow="clip" vert="horz" rtlCol="0"/>
        <a:lstStyle xmlns:a="http://schemas.openxmlformats.org/drawingml/2006/main"/>
        <a:p xmlns:a="http://schemas.openxmlformats.org/drawingml/2006/main">
          <a:r>
            <a:rPr lang="en-US" sz="1200" b="0" i="1" dirty="0">
              <a:latin typeface="Lato" panose="020F0502020204030203" pitchFamily="34" charset="0"/>
              <a:ea typeface="Lato" panose="020F0502020204030203" pitchFamily="34" charset="0"/>
              <a:cs typeface="Lato" panose="020F0502020204030203" pitchFamily="34" charset="0"/>
            </a:rPr>
            <a:t>Percent (%)</a:t>
          </a: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cdr:y>
    </cdr:from>
    <cdr:to>
      <cdr:x>0.55556</cdr:x>
      <cdr:y>0.09259</cdr:y>
    </cdr:to>
    <cdr:sp macro="" textlink="">
      <cdr:nvSpPr>
        <cdr:cNvPr id="5" name="TitleBox">
          <a:extLst xmlns:a="http://schemas.openxmlformats.org/drawingml/2006/main">
            <a:ext uri="{FF2B5EF4-FFF2-40B4-BE49-F238E27FC236}">
              <a16:creationId xmlns:a16="http://schemas.microsoft.com/office/drawing/2014/main" id="{9F5AB39D-152B-4265-901B-76CCACAA841A}"/>
            </a:ext>
          </a:extLst>
        </cdr:cNvPr>
        <cdr:cNvSpPr txBox="1"/>
      </cdr:nvSpPr>
      <cdr:spPr>
        <a:xfrm xmlns:a="http://schemas.openxmlformats.org/drawingml/2006/main">
          <a:off x="0" y="0"/>
          <a:ext cx="3175000" cy="317500"/>
        </a:xfrm>
        <a:prstGeom xmlns:a="http://schemas.openxmlformats.org/drawingml/2006/main" prst="rect">
          <a:avLst/>
        </a:prstGeom>
      </cdr:spPr>
      <cdr:txBody>
        <a:bodyPr xmlns:a="http://schemas.openxmlformats.org/drawingml/2006/main" vertOverflow="clip" vert="horz" rtlCol="0"/>
        <a:lstStyle xmlns:a="http://schemas.openxmlformats.org/drawingml/2006/main"/>
        <a:p xmlns:a="http://schemas.openxmlformats.org/drawingml/2006/main">
          <a:r>
            <a:rPr lang="en-US" sz="1800" b="1" dirty="0">
              <a:latin typeface="Lato" panose="020F0502020204030203" pitchFamily="34" charset="0"/>
            </a:rPr>
            <a:t>Home Price Index</a:t>
          </a:r>
        </a:p>
      </cdr:txBody>
    </cdr:sp>
  </cdr:relSizeAnchor>
  <cdr:relSizeAnchor xmlns:cdr="http://schemas.openxmlformats.org/drawingml/2006/chartDrawing">
    <cdr:from>
      <cdr:x>0</cdr:x>
      <cdr:y>0.14733</cdr:y>
    </cdr:from>
    <cdr:to>
      <cdr:x>0.55556</cdr:x>
      <cdr:y>0.21399</cdr:y>
    </cdr:to>
    <cdr:sp macro="" textlink="">
      <cdr:nvSpPr>
        <cdr:cNvPr id="7" name="YAxisLabelBox">
          <a:extLst xmlns:a="http://schemas.openxmlformats.org/drawingml/2006/main">
            <a:ext uri="{FF2B5EF4-FFF2-40B4-BE49-F238E27FC236}">
              <a16:creationId xmlns:a16="http://schemas.microsoft.com/office/drawing/2014/main" id="{EF12327B-817D-4949-AA26-995D5C317073}"/>
            </a:ext>
          </a:extLst>
        </cdr:cNvPr>
        <cdr:cNvSpPr txBox="1"/>
      </cdr:nvSpPr>
      <cdr:spPr>
        <a:xfrm xmlns:a="http://schemas.openxmlformats.org/drawingml/2006/main">
          <a:off x="0" y="776288"/>
          <a:ext cx="3386694" cy="351243"/>
        </a:xfrm>
        <a:prstGeom xmlns:a="http://schemas.openxmlformats.org/drawingml/2006/main" prst="rect">
          <a:avLst/>
        </a:prstGeom>
      </cdr:spPr>
      <cdr:txBody>
        <a:bodyPr xmlns:a="http://schemas.openxmlformats.org/drawingml/2006/main" vertOverflow="clip" vert="horz" rtlCol="0"/>
        <a:lstStyle xmlns:a="http://schemas.openxmlformats.org/drawingml/2006/main"/>
        <a:p xmlns:a="http://schemas.openxmlformats.org/drawingml/2006/main">
          <a:r>
            <a:rPr lang="en-US" sz="1200" b="0" i="1" dirty="0">
              <a:latin typeface="Lato Italic" panose="020F0502020204030203" pitchFamily="34" charset="0"/>
            </a:rPr>
            <a:t>Median</a:t>
          </a:r>
          <a:r>
            <a:rPr lang="en-US" sz="1200" b="0" i="1" baseline="0" dirty="0">
              <a:latin typeface="Lato Italic" panose="020F0502020204030203" pitchFamily="34" charset="0"/>
            </a:rPr>
            <a:t> HPI</a:t>
          </a:r>
          <a:endParaRPr lang="en-US" sz="1200" b="0" i="1" dirty="0">
            <a:latin typeface="Lato Italic" panose="020F0502020204030203"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cdr:x>
      <cdr:y>0.95652</cdr:y>
    </cdr:from>
    <cdr:to>
      <cdr:x>0.61495</cdr:x>
      <cdr:y>1</cdr:y>
    </cdr:to>
    <cdr:sp macro="" textlink="">
      <cdr:nvSpPr>
        <cdr:cNvPr id="4" name="SourceBox">
          <a:extLst xmlns:a="http://schemas.openxmlformats.org/drawingml/2006/main">
            <a:ext uri="{FF2B5EF4-FFF2-40B4-BE49-F238E27FC236}">
              <a16:creationId xmlns:a16="http://schemas.microsoft.com/office/drawing/2014/main" id="{7335705B-2976-4A1C-BEBA-1E69659F9C12}"/>
            </a:ext>
          </a:extLst>
        </cdr:cNvPr>
        <cdr:cNvSpPr txBox="1"/>
      </cdr:nvSpPr>
      <cdr:spPr>
        <a:xfrm xmlns:a="http://schemas.openxmlformats.org/drawingml/2006/main">
          <a:off x="0" y="5124851"/>
          <a:ext cx="3748755" cy="232962"/>
        </a:xfrm>
        <a:prstGeom xmlns:a="http://schemas.openxmlformats.org/drawingml/2006/main" prst="rect">
          <a:avLst/>
        </a:prstGeom>
      </cdr:spPr>
      <cdr:txBody>
        <a:bodyPr xmlns:a="http://schemas.openxmlformats.org/drawingml/2006/main" vertOverflow="clip" vert="horz" rtlCol="0" anchor="b"/>
        <a:lstStyle xmlns:a="http://schemas.openxmlformats.org/drawingml/2006/main"/>
        <a:p xmlns:a="http://schemas.openxmlformats.org/drawingml/2006/main">
          <a:r>
            <a:rPr lang="en-US" sz="1100" b="1" dirty="0">
              <a:latin typeface="Lato" panose="020F0502020204030203" pitchFamily="34" charset="0"/>
            </a:rPr>
            <a:t>Source</a:t>
          </a:r>
          <a:r>
            <a:rPr lang="en-US" sz="1100" b="0" dirty="0">
              <a:latin typeface="Lato" panose="020F0502020204030203" pitchFamily="34" charset="0"/>
            </a:rPr>
            <a:t>: National Association</a:t>
          </a:r>
          <a:r>
            <a:rPr lang="en-US" sz="1100" b="0" baseline="0" dirty="0">
              <a:latin typeface="Lato" panose="020F0502020204030203" pitchFamily="34" charset="0"/>
            </a:rPr>
            <a:t> of Realtors (NAR)</a:t>
          </a:r>
          <a:endParaRPr lang="en-US" sz="1100" b="0" dirty="0">
            <a:latin typeface="Lato" panose="020F0502020204030203" pitchFamily="34" charset="0"/>
          </a:endParaRPr>
        </a:p>
      </cdr:txBody>
    </cdr:sp>
  </cdr:relSizeAnchor>
  <cdr:relSizeAnchor xmlns:cdr="http://schemas.openxmlformats.org/drawingml/2006/chartDrawing">
    <cdr:from>
      <cdr:x>0</cdr:x>
      <cdr:y>0</cdr:y>
    </cdr:from>
    <cdr:to>
      <cdr:x>0.92236</cdr:x>
      <cdr:y>0.09259</cdr:y>
    </cdr:to>
    <cdr:sp macro="" textlink="">
      <cdr:nvSpPr>
        <cdr:cNvPr id="5" name="TitleBox">
          <a:extLst xmlns:a="http://schemas.openxmlformats.org/drawingml/2006/main">
            <a:ext uri="{FF2B5EF4-FFF2-40B4-BE49-F238E27FC236}">
              <a16:creationId xmlns:a16="http://schemas.microsoft.com/office/drawing/2014/main" id="{193F0AC2-67BF-40CE-BB24-63028E7FB73B}"/>
            </a:ext>
          </a:extLst>
        </cdr:cNvPr>
        <cdr:cNvSpPr txBox="1"/>
      </cdr:nvSpPr>
      <cdr:spPr>
        <a:xfrm xmlns:a="http://schemas.openxmlformats.org/drawingml/2006/main">
          <a:off x="0" y="0"/>
          <a:ext cx="8486774" cy="496094"/>
        </a:xfrm>
        <a:prstGeom xmlns:a="http://schemas.openxmlformats.org/drawingml/2006/main" prst="rect">
          <a:avLst/>
        </a:prstGeom>
      </cdr:spPr>
      <cdr:txBody>
        <a:bodyPr xmlns:a="http://schemas.openxmlformats.org/drawingml/2006/main" vertOverflow="clip" vert="horz" rtlCol="0"/>
        <a:lstStyle xmlns:a="http://schemas.openxmlformats.org/drawingml/2006/main"/>
        <a:p xmlns:a="http://schemas.openxmlformats.org/drawingml/2006/main">
          <a:r>
            <a:rPr lang="en-US" sz="1800" b="1">
              <a:latin typeface="Lato" panose="020F0502020204030203" pitchFamily="34" charset="0"/>
            </a:rPr>
            <a:t>Year-over-Year</a:t>
          </a:r>
          <a:r>
            <a:rPr lang="en-US" sz="1800" b="1" baseline="0">
              <a:latin typeface="Lato" panose="020F0502020204030203" pitchFamily="34" charset="0"/>
            </a:rPr>
            <a:t> Change in Homebuying Affordability</a:t>
          </a:r>
          <a:endParaRPr lang="en-US" sz="1800" b="1">
            <a:latin typeface="Lato" panose="020F0502020204030203"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cdr:x>
      <cdr:y>0.08844</cdr:y>
    </cdr:from>
    <cdr:to>
      <cdr:x>0.38488</cdr:x>
      <cdr:y>0.15626</cdr:y>
    </cdr:to>
    <cdr:sp macro="" textlink="">
      <cdr:nvSpPr>
        <cdr:cNvPr id="2" name="Rectangle 1">
          <a:extLst xmlns:a="http://schemas.openxmlformats.org/drawingml/2006/main">
            <a:ext uri="{FF2B5EF4-FFF2-40B4-BE49-F238E27FC236}">
              <a16:creationId xmlns:a16="http://schemas.microsoft.com/office/drawing/2014/main" id="{66F41E58-FB54-44AE-A068-6CAE8695D76B}"/>
            </a:ext>
          </a:extLst>
        </cdr:cNvPr>
        <cdr:cNvSpPr/>
      </cdr:nvSpPr>
      <cdr:spPr>
        <a:xfrm xmlns:a="http://schemas.openxmlformats.org/drawingml/2006/main">
          <a:off x="0" y="487379"/>
          <a:ext cx="2432841" cy="373746"/>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1400" i="1" dirty="0">
              <a:solidFill>
                <a:sysClr val="windowText" lastClr="000000"/>
              </a:solidFill>
            </a:rPr>
            <a:t>Thousands,</a:t>
          </a:r>
          <a:r>
            <a:rPr lang="en-US" sz="1400" i="1" baseline="0" dirty="0">
              <a:solidFill>
                <a:sysClr val="windowText" lastClr="000000"/>
              </a:solidFill>
            </a:rPr>
            <a:t> SAAR for US ONLY</a:t>
          </a:r>
          <a:endParaRPr lang="en-US" sz="1400" i="1" dirty="0">
            <a:solidFill>
              <a:sysClr val="windowText" lastClr="000000"/>
            </a:solidFill>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0.01486</cdr:x>
      <cdr:y>0.10171</cdr:y>
    </cdr:from>
    <cdr:to>
      <cdr:x>0.38682</cdr:x>
      <cdr:y>0.16787</cdr:y>
    </cdr:to>
    <cdr:pic>
      <cdr:nvPicPr>
        <cdr:cNvPr id="2" name="Picture 1">
          <a:extLst xmlns:a="http://schemas.openxmlformats.org/drawingml/2006/main">
            <a:ext uri="{FF2B5EF4-FFF2-40B4-BE49-F238E27FC236}">
              <a16:creationId xmlns:a16="http://schemas.microsoft.com/office/drawing/2014/main" id="{07492835-01BF-4C0A-96C6-DB14272B058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82697" y="585788"/>
          <a:ext cx="2070100" cy="381000"/>
        </a:xfrm>
        <a:prstGeom xmlns:a="http://schemas.openxmlformats.org/drawingml/2006/main" prst="rect">
          <a:avLst/>
        </a:prstGeom>
      </cdr:spPr>
    </cdr:pic>
  </cdr:relSizeAnchor>
</c:userShapes>
</file>

<file path=ppt/drawings/drawing7.xml><?xml version="1.0" encoding="utf-8"?>
<c:userShapes xmlns:c="http://schemas.openxmlformats.org/drawingml/2006/chart">
  <cdr:relSizeAnchor xmlns:cdr="http://schemas.openxmlformats.org/drawingml/2006/chartDrawing">
    <cdr:from>
      <cdr:x>0.93294</cdr:x>
      <cdr:y>0.93527</cdr:y>
    </cdr:from>
    <cdr:to>
      <cdr:x>1</cdr:x>
      <cdr:y>1</cdr:y>
    </cdr:to>
    <cdr:sp macro="" textlink="">
      <cdr:nvSpPr>
        <cdr:cNvPr id="2" name="TextBox 1">
          <a:extLst xmlns:a="http://schemas.openxmlformats.org/drawingml/2006/main">
            <a:ext uri="{FF2B5EF4-FFF2-40B4-BE49-F238E27FC236}">
              <a16:creationId xmlns:a16="http://schemas.microsoft.com/office/drawing/2014/main" id="{3AD450C6-1BBB-4E18-9649-09E5F95F76D8}"/>
            </a:ext>
          </a:extLst>
        </cdr:cNvPr>
        <cdr:cNvSpPr txBox="1"/>
      </cdr:nvSpPr>
      <cdr:spPr>
        <a:xfrm xmlns:a="http://schemas.openxmlformats.org/drawingml/2006/main">
          <a:off x="6096000" y="4748213"/>
          <a:ext cx="438150" cy="32861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0.02796</cdr:x>
      <cdr:y>0.04042</cdr:y>
    </cdr:from>
    <cdr:to>
      <cdr:x>0.50753</cdr:x>
      <cdr:y>0.09308</cdr:y>
    </cdr:to>
    <cdr:sp macro="" textlink="">
      <cdr:nvSpPr>
        <cdr:cNvPr id="3" name="TextBox 2">
          <a:extLst xmlns:a="http://schemas.openxmlformats.org/drawingml/2006/main">
            <a:ext uri="{FF2B5EF4-FFF2-40B4-BE49-F238E27FC236}">
              <a16:creationId xmlns:a16="http://schemas.microsoft.com/office/drawing/2014/main" id="{525A0BCE-9841-47A7-89A1-46D9D5351B67}"/>
            </a:ext>
          </a:extLst>
        </cdr:cNvPr>
        <cdr:cNvSpPr txBox="1"/>
      </cdr:nvSpPr>
      <cdr:spPr>
        <a:xfrm xmlns:a="http://schemas.openxmlformats.org/drawingml/2006/main">
          <a:off x="190502" y="205204"/>
          <a:ext cx="3267075" cy="2673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2.93576E-7</cdr:x>
      <cdr:y>0</cdr:y>
    </cdr:from>
    <cdr:to>
      <cdr:x>0.50893</cdr:x>
      <cdr:y>0.10001</cdr:y>
    </cdr:to>
    <cdr:sp macro="" textlink="">
      <cdr:nvSpPr>
        <cdr:cNvPr id="6" name="TextBox 5">
          <a:extLst xmlns:a="http://schemas.openxmlformats.org/drawingml/2006/main">
            <a:ext uri="{FF2B5EF4-FFF2-40B4-BE49-F238E27FC236}">
              <a16:creationId xmlns:a16="http://schemas.microsoft.com/office/drawing/2014/main" id="{28347103-54B3-46BB-9CE8-5CB9B97D75E8}"/>
            </a:ext>
          </a:extLst>
        </cdr:cNvPr>
        <cdr:cNvSpPr txBox="1"/>
      </cdr:nvSpPr>
      <cdr:spPr>
        <a:xfrm xmlns:a="http://schemas.openxmlformats.org/drawingml/2006/main">
          <a:off x="2" y="-890587"/>
          <a:ext cx="3467100" cy="50773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latin typeface="Lato" panose="020F0502020204030203" pitchFamily="34" charset="0"/>
              <a:ea typeface="Lato" panose="020F0502020204030203" pitchFamily="34" charset="0"/>
              <a:cs typeface="Lato" panose="020F0502020204030203" pitchFamily="34" charset="0"/>
            </a:rPr>
            <a:t>United States</a:t>
          </a:r>
        </a:p>
      </cdr:txBody>
    </cdr:sp>
  </cdr:relSizeAnchor>
</c:userShapes>
</file>

<file path=ppt/drawings/drawing8.xml><?xml version="1.0" encoding="utf-8"?>
<c:userShapes xmlns:c="http://schemas.openxmlformats.org/drawingml/2006/chart">
  <cdr:relSizeAnchor xmlns:cdr="http://schemas.openxmlformats.org/drawingml/2006/chartDrawing">
    <cdr:from>
      <cdr:x>0.01111</cdr:x>
      <cdr:y>0</cdr:y>
    </cdr:from>
    <cdr:to>
      <cdr:x>0.52819</cdr:x>
      <cdr:y>0.0988</cdr:y>
    </cdr:to>
    <cdr:sp macro="" textlink="">
      <cdr:nvSpPr>
        <cdr:cNvPr id="3" name="TextBox 1">
          <a:extLst xmlns:a="http://schemas.openxmlformats.org/drawingml/2006/main">
            <a:ext uri="{FF2B5EF4-FFF2-40B4-BE49-F238E27FC236}">
              <a16:creationId xmlns:a16="http://schemas.microsoft.com/office/drawing/2014/main" id="{14EF1D7E-E16B-4A09-8700-FBB99F74E8C2}"/>
            </a:ext>
          </a:extLst>
        </cdr:cNvPr>
        <cdr:cNvSpPr txBox="1"/>
      </cdr:nvSpPr>
      <cdr:spPr>
        <a:xfrm xmlns:a="http://schemas.openxmlformats.org/drawingml/2006/main">
          <a:off x="66675" y="-1095790"/>
          <a:ext cx="3102435" cy="50773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latin typeface="Lato" panose="020F0502020204030203" pitchFamily="34" charset="0"/>
              <a:ea typeface="Lato" panose="020F0502020204030203" pitchFamily="34" charset="0"/>
              <a:cs typeface="Lato" panose="020F0502020204030203" pitchFamily="34" charset="0"/>
            </a:rPr>
            <a:t>New Jersey</a:t>
          </a:r>
        </a:p>
      </cdr:txBody>
    </cdr:sp>
  </cdr:relSizeAnchor>
</c:userShapes>
</file>

<file path=ppt/drawings/drawing9.xml><?xml version="1.0" encoding="utf-8"?>
<c:userShapes xmlns:c="http://schemas.openxmlformats.org/drawingml/2006/chart">
  <cdr:relSizeAnchor xmlns:cdr="http://schemas.openxmlformats.org/drawingml/2006/chartDrawing">
    <cdr:from>
      <cdr:x>0.32589</cdr:x>
      <cdr:y>0.2705</cdr:y>
    </cdr:from>
    <cdr:to>
      <cdr:x>0.3866</cdr:x>
      <cdr:y>0.76893</cdr:y>
    </cdr:to>
    <cdr:sp macro="" textlink="">
      <cdr:nvSpPr>
        <cdr:cNvPr id="2" name="Rectangle 1">
          <a:extLst xmlns:a="http://schemas.openxmlformats.org/drawingml/2006/main">
            <a:ext uri="{FF2B5EF4-FFF2-40B4-BE49-F238E27FC236}">
              <a16:creationId xmlns:a16="http://schemas.microsoft.com/office/drawing/2014/main" id="{B86D36CB-4E14-43FD-814C-A980F5B7CF5C}"/>
            </a:ext>
          </a:extLst>
        </cdr:cNvPr>
        <cdr:cNvSpPr/>
      </cdr:nvSpPr>
      <cdr:spPr>
        <a:xfrm xmlns:a="http://schemas.openxmlformats.org/drawingml/2006/main" rot="16200000">
          <a:off x="1518047" y="3006328"/>
          <a:ext cx="3135312" cy="52586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sz="1400">
              <a:solidFill>
                <a:sysClr val="windowText" lastClr="000000"/>
              </a:solidFill>
            </a:rPr>
            <a:t>Millennials</a:t>
          </a:r>
        </a:p>
      </cdr:txBody>
    </cdr:sp>
  </cdr:relSizeAnchor>
  <cdr:relSizeAnchor xmlns:cdr="http://schemas.openxmlformats.org/drawingml/2006/chartDrawing">
    <cdr:from>
      <cdr:x>0.49956</cdr:x>
      <cdr:y>0.27621</cdr:y>
    </cdr:from>
    <cdr:to>
      <cdr:x>0.56027</cdr:x>
      <cdr:y>0.77464</cdr:y>
    </cdr:to>
    <cdr:sp macro="" textlink="">
      <cdr:nvSpPr>
        <cdr:cNvPr id="3" name="Rectangle 2">
          <a:extLst xmlns:a="http://schemas.openxmlformats.org/drawingml/2006/main">
            <a:ext uri="{FF2B5EF4-FFF2-40B4-BE49-F238E27FC236}">
              <a16:creationId xmlns:a16="http://schemas.microsoft.com/office/drawing/2014/main" id="{879F9D1B-25A4-48AE-BAED-FABA9CAB7100}"/>
            </a:ext>
          </a:extLst>
        </cdr:cNvPr>
        <cdr:cNvSpPr/>
      </cdr:nvSpPr>
      <cdr:spPr>
        <a:xfrm xmlns:a="http://schemas.openxmlformats.org/drawingml/2006/main" rot="16200000">
          <a:off x="3022402" y="3042245"/>
          <a:ext cx="3135312" cy="52586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400">
              <a:solidFill>
                <a:sysClr val="windowText" lastClr="000000"/>
              </a:solidFill>
            </a:rPr>
            <a:t>Generation X</a:t>
          </a:r>
        </a:p>
      </cdr:txBody>
    </cdr:sp>
  </cdr:relSizeAnchor>
  <cdr:relSizeAnchor xmlns:cdr="http://schemas.openxmlformats.org/drawingml/2006/chartDrawing">
    <cdr:from>
      <cdr:x>0.64275</cdr:x>
      <cdr:y>0.27621</cdr:y>
    </cdr:from>
    <cdr:to>
      <cdr:x>0.70346</cdr:x>
      <cdr:y>0.77464</cdr:y>
    </cdr:to>
    <cdr:sp macro="" textlink="">
      <cdr:nvSpPr>
        <cdr:cNvPr id="4" name="Rectangle 3">
          <a:extLst xmlns:a="http://schemas.openxmlformats.org/drawingml/2006/main">
            <a:ext uri="{FF2B5EF4-FFF2-40B4-BE49-F238E27FC236}">
              <a16:creationId xmlns:a16="http://schemas.microsoft.com/office/drawing/2014/main" id="{879F9D1B-25A4-48AE-BAED-FABA9CAB7100}"/>
            </a:ext>
          </a:extLst>
        </cdr:cNvPr>
        <cdr:cNvSpPr/>
      </cdr:nvSpPr>
      <cdr:spPr>
        <a:xfrm xmlns:a="http://schemas.openxmlformats.org/drawingml/2006/main" rot="16200000">
          <a:off x="4262637" y="3042244"/>
          <a:ext cx="3135312" cy="52586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400">
              <a:solidFill>
                <a:sysClr val="windowText" lastClr="000000"/>
              </a:solidFill>
            </a:rPr>
            <a:t>Baby</a:t>
          </a:r>
          <a:r>
            <a:rPr lang="en-US" sz="1400" baseline="0">
              <a:solidFill>
                <a:sysClr val="windowText" lastClr="000000"/>
              </a:solidFill>
            </a:rPr>
            <a:t> Boomers</a:t>
          </a:r>
          <a:endParaRPr lang="en-US" sz="1400">
            <a:solidFill>
              <a:sysClr val="windowText" lastClr="000000"/>
            </a:solidFill>
          </a:endParaRPr>
        </a:p>
      </cdr:txBody>
    </cdr:sp>
  </cdr:relSizeAnchor>
  <cdr:relSizeAnchor xmlns:cdr="http://schemas.openxmlformats.org/drawingml/2006/chartDrawing">
    <cdr:from>
      <cdr:x>0.80884</cdr:x>
      <cdr:y>0.27779</cdr:y>
    </cdr:from>
    <cdr:to>
      <cdr:x>0.86955</cdr:x>
      <cdr:y>0.77621</cdr:y>
    </cdr:to>
    <cdr:sp macro="" textlink="">
      <cdr:nvSpPr>
        <cdr:cNvPr id="5" name="Rectangle 4">
          <a:extLst xmlns:a="http://schemas.openxmlformats.org/drawingml/2006/main">
            <a:ext uri="{FF2B5EF4-FFF2-40B4-BE49-F238E27FC236}">
              <a16:creationId xmlns:a16="http://schemas.microsoft.com/office/drawing/2014/main" id="{879F9D1B-25A4-48AE-BAED-FABA9CAB7100}"/>
            </a:ext>
          </a:extLst>
        </cdr:cNvPr>
        <cdr:cNvSpPr/>
      </cdr:nvSpPr>
      <cdr:spPr>
        <a:xfrm xmlns:a="http://schemas.openxmlformats.org/drawingml/2006/main" rot="16200000">
          <a:off x="5701308" y="3052167"/>
          <a:ext cx="3135312" cy="52586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400">
              <a:solidFill>
                <a:sysClr val="windowText" lastClr="000000"/>
              </a:solidFill>
            </a:rPr>
            <a:t>Silent Generation</a:t>
          </a:r>
        </a:p>
      </cdr:txBody>
    </cdr:sp>
  </cdr:relSizeAnchor>
  <cdr:relSizeAnchor xmlns:cdr="http://schemas.openxmlformats.org/drawingml/2006/chartDrawing">
    <cdr:from>
      <cdr:x>0.15249</cdr:x>
      <cdr:y>0.27779</cdr:y>
    </cdr:from>
    <cdr:to>
      <cdr:x>0.2132</cdr:x>
      <cdr:y>0.77621</cdr:y>
    </cdr:to>
    <cdr:sp macro="" textlink="">
      <cdr:nvSpPr>
        <cdr:cNvPr id="6" name="Rectangle 5">
          <a:extLst xmlns:a="http://schemas.openxmlformats.org/drawingml/2006/main">
            <a:ext uri="{FF2B5EF4-FFF2-40B4-BE49-F238E27FC236}">
              <a16:creationId xmlns:a16="http://schemas.microsoft.com/office/drawing/2014/main" id="{9A33E1A6-507A-4362-B71D-2FC2AFF2EC3F}"/>
            </a:ext>
          </a:extLst>
        </cdr:cNvPr>
        <cdr:cNvSpPr/>
      </cdr:nvSpPr>
      <cdr:spPr>
        <a:xfrm xmlns:a="http://schemas.openxmlformats.org/drawingml/2006/main" rot="16200000">
          <a:off x="16074" y="3052167"/>
          <a:ext cx="3135312" cy="52586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400">
              <a:solidFill>
                <a:sysClr val="windowText" lastClr="000000"/>
              </a:solidFill>
            </a:rPr>
            <a:t>Generation Z</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21AA3-1C57-42CC-9F80-23849701225C}" type="datetimeFigureOut">
              <a:rPr lang="en-US" smtClean="0"/>
              <a:t>10/21/2022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9BF83F-694B-44E3-8984-098BE6CFAB02}" type="slidenum">
              <a:rPr lang="en-US" smtClean="0"/>
              <a:t>‹#›</a:t>
            </a:fld>
            <a:endParaRPr lang="en-US"/>
          </a:p>
        </p:txBody>
      </p:sp>
    </p:spTree>
    <p:extLst>
      <p:ext uri="{BB962C8B-B14F-4D97-AF65-F5344CB8AC3E}">
        <p14:creationId xmlns:p14="http://schemas.microsoft.com/office/powerpoint/2010/main" val="173092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Alanna McCargo</a:t>
            </a:r>
          </a:p>
          <a:p>
            <a:r>
              <a:rPr lang="en-US" sz="1200" kern="1200" dirty="0">
                <a:solidFill>
                  <a:schemeClr val="tx1"/>
                </a:solidFill>
                <a:effectLst/>
                <a:latin typeface="+mn-lt"/>
                <a:ea typeface="+mn-ea"/>
                <a:cs typeface="+mn-cs"/>
              </a:rPr>
              <a:t>Introduce HFPC</a:t>
            </a:r>
          </a:p>
          <a:p>
            <a:r>
              <a:rPr lang="en-US" sz="1200" kern="1200" dirty="0">
                <a:solidFill>
                  <a:schemeClr val="tx1"/>
                </a:solidFill>
                <a:effectLst/>
                <a:latin typeface="+mn-lt"/>
                <a:ea typeface="+mn-ea"/>
                <a:cs typeface="+mn-cs"/>
              </a:rPr>
              <a:t>Happy homeownership month and thanks for all you are doing to support creating new homeowners every day.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10B79-A433-044A-A8FC-6C2E1104D2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3714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10B79-A433-044A-A8FC-6C2E1104D2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0611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sp>
        <p:nvSpPr>
          <p:cNvPr id="2" name="Rectangle 1"/>
          <p:cNvSpPr/>
          <p:nvPr userDrawn="1"/>
        </p:nvSpPr>
        <p:spPr>
          <a:xfrm>
            <a:off x="1" y="6347637"/>
            <a:ext cx="3274828" cy="5103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7200" y="457200"/>
            <a:ext cx="3721608" cy="1007936"/>
          </a:xfrm>
          <a:prstGeom prst="rect">
            <a:avLst/>
          </a:prstGeom>
        </p:spPr>
      </p:pic>
      <p:sp>
        <p:nvSpPr>
          <p:cNvPr id="4" name="TextBox 3"/>
          <p:cNvSpPr txBox="1"/>
          <p:nvPr userDrawn="1"/>
        </p:nvSpPr>
        <p:spPr>
          <a:xfrm>
            <a:off x="265815" y="-496181"/>
            <a:ext cx="1584917"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dirty="0">
                <a:solidFill>
                  <a:schemeClr val="accent2"/>
                </a:solidFill>
              </a:rPr>
              <a:t>Master:</a:t>
            </a:r>
            <a:r>
              <a:rPr lang="en-US" sz="1200" b="1" baseline="0" dirty="0">
                <a:solidFill>
                  <a:schemeClr val="accent2"/>
                </a:solidFill>
              </a:rPr>
              <a:t> </a:t>
            </a:r>
            <a:r>
              <a:rPr lang="en-US" sz="1200" b="1" dirty="0">
                <a:solidFill>
                  <a:schemeClr val="accent2"/>
                </a:solidFill>
              </a:rPr>
              <a:t>Cover A</a:t>
            </a:r>
          </a:p>
        </p:txBody>
      </p:sp>
    </p:spTree>
    <p:extLst>
      <p:ext uri="{BB962C8B-B14F-4D97-AF65-F5344CB8AC3E}">
        <p14:creationId xmlns:p14="http://schemas.microsoft.com/office/powerpoint/2010/main" val="271246242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Blue">
    <p:bg>
      <p:bgPr>
        <a:gradFill>
          <a:gsLst>
            <a:gs pos="0">
              <a:schemeClr val="accent1"/>
            </a:gs>
            <a:gs pos="97000">
              <a:schemeClr val="tx2"/>
            </a:gs>
          </a:gsLst>
          <a:path path="circle">
            <a:fillToRect l="50000" t="50000" r="50000" b="50000"/>
          </a:path>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n>
                  <a:solidFill>
                    <a:schemeClr val="bg1"/>
                  </a:solidFill>
                </a:ln>
              </a:defRPr>
            </a:lvl1pPr>
          </a:lstStyle>
          <a:p>
            <a:fld id="{B68F88C8-0A9A-DA43-95C8-7FE161A05352}" type="slidenum">
              <a:rPr lang="en-US" smtClean="0"/>
              <a:pPr/>
              <a:t>‹#›</a:t>
            </a:fld>
            <a:endParaRPr lang="en-US" dirty="0"/>
          </a:p>
        </p:txBody>
      </p:sp>
      <p:sp>
        <p:nvSpPr>
          <p:cNvPr id="5" name="Title 4"/>
          <p:cNvSpPr>
            <a:spLocks noGrp="1"/>
          </p:cNvSpPr>
          <p:nvPr>
            <p:ph type="title" hasCustomPrompt="1"/>
          </p:nvPr>
        </p:nvSpPr>
        <p:spPr>
          <a:xfrm>
            <a:off x="457200" y="1981200"/>
            <a:ext cx="11277600" cy="2895600"/>
          </a:xfrm>
        </p:spPr>
        <p:txBody>
          <a:bodyPr anchor="ctr">
            <a:noAutofit/>
          </a:bodyPr>
          <a:lstStyle>
            <a:lvl1pPr algn="ctr">
              <a:defRPr sz="3600" baseline="0">
                <a:solidFill>
                  <a:schemeClr val="bg1"/>
                </a:solidFill>
                <a:latin typeface="+mj-lt"/>
              </a:defRPr>
            </a:lvl1pPr>
          </a:lstStyle>
          <a:p>
            <a:r>
              <a:rPr lang="en-US" dirty="0"/>
              <a:t>Click to add a divider title</a:t>
            </a:r>
          </a:p>
        </p:txBody>
      </p:sp>
      <p:pic>
        <p:nvPicPr>
          <p:cNvPr id="6" name="Picture 5"/>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t="-24944"/>
          <a:stretch/>
        </p:blipFill>
        <p:spPr>
          <a:xfrm>
            <a:off x="320675" y="6521450"/>
            <a:ext cx="2391113" cy="102824"/>
          </a:xfrm>
          <a:prstGeom prst="rect">
            <a:avLst/>
          </a:prstGeom>
        </p:spPr>
      </p:pic>
      <p:sp>
        <p:nvSpPr>
          <p:cNvPr id="7" name="TextBox 6"/>
          <p:cNvSpPr txBox="1"/>
          <p:nvPr userDrawn="1"/>
        </p:nvSpPr>
        <p:spPr>
          <a:xfrm>
            <a:off x="265815" y="-496181"/>
            <a:ext cx="1891202"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dirty="0">
                <a:solidFill>
                  <a:schemeClr val="accent2"/>
                </a:solidFill>
              </a:rPr>
              <a:t>Master:</a:t>
            </a:r>
            <a:r>
              <a:rPr lang="en-US" sz="1200" b="1" baseline="0" dirty="0">
                <a:solidFill>
                  <a:schemeClr val="accent2"/>
                </a:solidFill>
              </a:rPr>
              <a:t> Divider Blue</a:t>
            </a:r>
            <a:endParaRPr lang="en-US" sz="1200" b="1" dirty="0">
              <a:solidFill>
                <a:schemeClr val="accent2"/>
              </a:solidFill>
            </a:endParaRPr>
          </a:p>
        </p:txBody>
      </p:sp>
    </p:spTree>
    <p:extLst>
      <p:ext uri="{BB962C8B-B14F-4D97-AF65-F5344CB8AC3E}">
        <p14:creationId xmlns:p14="http://schemas.microsoft.com/office/powerpoint/2010/main" val="38892786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Dark">
    <p:bg>
      <p:bgPr>
        <a:gradFill>
          <a:gsLst>
            <a:gs pos="0">
              <a:srgbClr val="474345"/>
            </a:gs>
            <a:gs pos="100000">
              <a:schemeClr val="tx1">
                <a:lumMod val="7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n>
                  <a:solidFill>
                    <a:schemeClr val="bg1"/>
                  </a:solidFill>
                </a:ln>
              </a:defRPr>
            </a:lvl1pPr>
          </a:lstStyle>
          <a:p>
            <a:fld id="{B68F88C8-0A9A-DA43-95C8-7FE161A05352}" type="slidenum">
              <a:rPr lang="en-US" smtClean="0"/>
              <a:pPr/>
              <a:t>‹#›</a:t>
            </a:fld>
            <a:endParaRPr lang="en-US" dirty="0"/>
          </a:p>
        </p:txBody>
      </p:sp>
      <p:sp>
        <p:nvSpPr>
          <p:cNvPr id="5" name="Title 4"/>
          <p:cNvSpPr>
            <a:spLocks noGrp="1"/>
          </p:cNvSpPr>
          <p:nvPr>
            <p:ph type="title"/>
          </p:nvPr>
        </p:nvSpPr>
        <p:spPr>
          <a:xfrm>
            <a:off x="457200" y="1981200"/>
            <a:ext cx="11277600" cy="2895600"/>
          </a:xfrm>
        </p:spPr>
        <p:txBody>
          <a:bodyPr anchor="ctr">
            <a:noAutofit/>
          </a:bodyPr>
          <a:lstStyle>
            <a:lvl1pPr algn="ctr">
              <a:defRPr sz="3600" baseline="0">
                <a:solidFill>
                  <a:schemeClr val="bg1"/>
                </a:solidFill>
                <a:latin typeface="+mj-lt"/>
              </a:defRPr>
            </a:lvl1pPr>
          </a:lstStyle>
          <a:p>
            <a:r>
              <a:rPr lang="en-US"/>
              <a:t>Click to edit Master title style</a:t>
            </a:r>
            <a:endParaRPr lang="en-US" dirty="0"/>
          </a:p>
        </p:txBody>
      </p:sp>
      <p:pic>
        <p:nvPicPr>
          <p:cNvPr id="6" name="Picture 5"/>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t="-24944"/>
          <a:stretch/>
        </p:blipFill>
        <p:spPr>
          <a:xfrm>
            <a:off x="320675" y="6521450"/>
            <a:ext cx="2391113" cy="102824"/>
          </a:xfrm>
          <a:prstGeom prst="rect">
            <a:avLst/>
          </a:prstGeom>
        </p:spPr>
      </p:pic>
      <p:sp>
        <p:nvSpPr>
          <p:cNvPr id="7" name="TextBox 6"/>
          <p:cNvSpPr txBox="1"/>
          <p:nvPr userDrawn="1"/>
        </p:nvSpPr>
        <p:spPr>
          <a:xfrm>
            <a:off x="265815" y="-496181"/>
            <a:ext cx="1897738"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dirty="0">
                <a:solidFill>
                  <a:schemeClr val="accent2"/>
                </a:solidFill>
              </a:rPr>
              <a:t>Master:</a:t>
            </a:r>
            <a:r>
              <a:rPr lang="en-US" sz="1200" b="1" baseline="0" dirty="0">
                <a:solidFill>
                  <a:schemeClr val="accent2"/>
                </a:solidFill>
              </a:rPr>
              <a:t> Divider Dark</a:t>
            </a:r>
            <a:endParaRPr lang="en-US" sz="1200" b="1" dirty="0">
              <a:solidFill>
                <a:schemeClr val="accent2"/>
              </a:solidFill>
            </a:endParaRPr>
          </a:p>
        </p:txBody>
      </p:sp>
      <p:sp>
        <p:nvSpPr>
          <p:cNvPr id="8" name="Oval 7"/>
          <p:cNvSpPr/>
          <p:nvPr userDrawn="1"/>
        </p:nvSpPr>
        <p:spPr>
          <a:xfrm>
            <a:off x="-550072" y="117081"/>
            <a:ext cx="231648" cy="2316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9" name="Oval 8"/>
          <p:cNvSpPr/>
          <p:nvPr userDrawn="1"/>
        </p:nvSpPr>
        <p:spPr>
          <a:xfrm>
            <a:off x="-550072" y="452571"/>
            <a:ext cx="231648" cy="2316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0" name="Oval 9"/>
          <p:cNvSpPr/>
          <p:nvPr userDrawn="1"/>
        </p:nvSpPr>
        <p:spPr>
          <a:xfrm>
            <a:off x="-550072" y="788061"/>
            <a:ext cx="231648" cy="2316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1" name="Oval 10"/>
          <p:cNvSpPr/>
          <p:nvPr userDrawn="1"/>
        </p:nvSpPr>
        <p:spPr>
          <a:xfrm>
            <a:off x="-550072" y="1123551"/>
            <a:ext cx="231648" cy="2316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Oval 11"/>
          <p:cNvSpPr/>
          <p:nvPr userDrawn="1"/>
        </p:nvSpPr>
        <p:spPr>
          <a:xfrm>
            <a:off x="-550072" y="1459040"/>
            <a:ext cx="231648" cy="2316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3" name="TextBox 12"/>
          <p:cNvSpPr txBox="1"/>
          <p:nvPr userDrawn="1"/>
        </p:nvSpPr>
        <p:spPr>
          <a:xfrm>
            <a:off x="-888626" y="31354"/>
            <a:ext cx="338554" cy="1674497"/>
          </a:xfrm>
          <a:prstGeom prst="rect">
            <a:avLst/>
          </a:prstGeom>
          <a:noFill/>
        </p:spPr>
        <p:txBody>
          <a:bodyPr vert="vert270" wrap="none" rtlCol="0">
            <a:spAutoFit/>
          </a:bodyPr>
          <a:lstStyle/>
          <a:p>
            <a:r>
              <a:rPr lang="en-US" sz="1000" b="1" spc="0" dirty="0">
                <a:solidFill>
                  <a:schemeClr val="tx1">
                    <a:lumMod val="60000"/>
                    <a:lumOff val="40000"/>
                  </a:schemeClr>
                </a:solidFill>
              </a:rPr>
              <a:t>URBAN</a:t>
            </a:r>
            <a:r>
              <a:rPr lang="en-US" sz="1000" b="1" spc="0" baseline="0" dirty="0">
                <a:solidFill>
                  <a:schemeClr val="tx1">
                    <a:lumMod val="60000"/>
                    <a:lumOff val="40000"/>
                  </a:schemeClr>
                </a:solidFill>
              </a:rPr>
              <a:t> COLOR PALETTE</a:t>
            </a:r>
            <a:endParaRPr lang="en-US" sz="1000" b="1" spc="0" dirty="0">
              <a:solidFill>
                <a:schemeClr val="tx1">
                  <a:lumMod val="60000"/>
                  <a:lumOff val="40000"/>
                </a:schemeClr>
              </a:solidFill>
            </a:endParaRPr>
          </a:p>
        </p:txBody>
      </p:sp>
    </p:spTree>
    <p:extLst>
      <p:ext uri="{BB962C8B-B14F-4D97-AF65-F5344CB8AC3E}">
        <p14:creationId xmlns:p14="http://schemas.microsoft.com/office/powerpoint/2010/main" val="227465972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Light">
    <p:bg>
      <p:bgPr>
        <a:solidFill>
          <a:schemeClr val="bg2">
            <a:lumMod val="9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n>
                  <a:solidFill>
                    <a:schemeClr val="bg1"/>
                  </a:solidFill>
                </a:ln>
              </a:defRPr>
            </a:lvl1pPr>
          </a:lstStyle>
          <a:p>
            <a:fld id="{B68F88C8-0A9A-DA43-95C8-7FE161A05352}" type="slidenum">
              <a:rPr lang="en-US" smtClean="0"/>
              <a:pPr/>
              <a:t>‹#›</a:t>
            </a:fld>
            <a:endParaRPr lang="en-US" dirty="0"/>
          </a:p>
        </p:txBody>
      </p:sp>
      <p:sp>
        <p:nvSpPr>
          <p:cNvPr id="5" name="Title 4"/>
          <p:cNvSpPr>
            <a:spLocks noGrp="1"/>
          </p:cNvSpPr>
          <p:nvPr>
            <p:ph type="title"/>
          </p:nvPr>
        </p:nvSpPr>
        <p:spPr>
          <a:xfrm>
            <a:off x="457200" y="1981200"/>
            <a:ext cx="11277600" cy="2895600"/>
          </a:xfrm>
        </p:spPr>
        <p:txBody>
          <a:bodyPr anchor="ctr">
            <a:noAutofit/>
          </a:bodyPr>
          <a:lstStyle>
            <a:lvl1pPr algn="ctr">
              <a:defRPr sz="3600" baseline="0">
                <a:solidFill>
                  <a:schemeClr val="tx1"/>
                </a:solidFill>
                <a:latin typeface="+mj-lt"/>
              </a:defRPr>
            </a:lvl1pPr>
          </a:lstStyle>
          <a:p>
            <a:r>
              <a:rPr lang="en-US"/>
              <a:t>Click to edit Master title style</a:t>
            </a:r>
            <a:endParaRPr lang="en-US" dirty="0"/>
          </a:p>
        </p:txBody>
      </p:sp>
      <p:sp>
        <p:nvSpPr>
          <p:cNvPr id="6" name="TextBox 5"/>
          <p:cNvSpPr txBox="1"/>
          <p:nvPr userDrawn="1"/>
        </p:nvSpPr>
        <p:spPr>
          <a:xfrm>
            <a:off x="265815" y="-496181"/>
            <a:ext cx="1936955"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dirty="0">
                <a:solidFill>
                  <a:schemeClr val="accent2"/>
                </a:solidFill>
              </a:rPr>
              <a:t>Master:</a:t>
            </a:r>
            <a:r>
              <a:rPr lang="en-US" sz="1200" b="1" baseline="0" dirty="0">
                <a:solidFill>
                  <a:schemeClr val="accent2"/>
                </a:solidFill>
              </a:rPr>
              <a:t> Divider Light</a:t>
            </a:r>
            <a:endParaRPr lang="en-US" sz="1200" b="1" dirty="0">
              <a:solidFill>
                <a:schemeClr val="accent2"/>
              </a:solidFill>
            </a:endParaRPr>
          </a:p>
        </p:txBody>
      </p:sp>
    </p:spTree>
    <p:extLst>
      <p:ext uri="{BB962C8B-B14F-4D97-AF65-F5344CB8AC3E}">
        <p14:creationId xmlns:p14="http://schemas.microsoft.com/office/powerpoint/2010/main" val="318194200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Light">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n>
                  <a:solidFill>
                    <a:schemeClr val="bg1"/>
                  </a:solidFill>
                </a:ln>
                <a:solidFill>
                  <a:schemeClr val="tx1"/>
                </a:solidFill>
              </a:defRPr>
            </a:lvl1pPr>
          </a:lstStyle>
          <a:p>
            <a:fld id="{B68F88C8-0A9A-DA43-95C8-7FE161A05352}" type="slidenum">
              <a:rPr lang="en-US" smtClean="0"/>
              <a:pPr/>
              <a:t>‹#›</a:t>
            </a:fld>
            <a:endParaRPr lang="en-US" dirty="0"/>
          </a:p>
        </p:txBody>
      </p:sp>
      <p:sp>
        <p:nvSpPr>
          <p:cNvPr id="10" name="Title 1"/>
          <p:cNvSpPr>
            <a:spLocks noGrp="1"/>
          </p:cNvSpPr>
          <p:nvPr>
            <p:ph type="title"/>
          </p:nvPr>
        </p:nvSpPr>
        <p:spPr>
          <a:xfrm>
            <a:off x="457200" y="533400"/>
            <a:ext cx="11277600" cy="1157288"/>
          </a:xfrm>
        </p:spPr>
        <p:txBody>
          <a:bodyPr anchor="t" anchorCtr="0">
            <a:noAutofit/>
          </a:bodyPr>
          <a:lstStyle/>
          <a:p>
            <a:r>
              <a:rPr lang="en-US" dirty="0"/>
              <a:t>Click to edit Master title style</a:t>
            </a:r>
          </a:p>
        </p:txBody>
      </p:sp>
      <p:sp>
        <p:nvSpPr>
          <p:cNvPr id="12" name="Content Placeholder 11"/>
          <p:cNvSpPr>
            <a:spLocks noGrp="1"/>
          </p:cNvSpPr>
          <p:nvPr>
            <p:ph sz="quarter" idx="13" hasCustomPrompt="1"/>
          </p:nvPr>
        </p:nvSpPr>
        <p:spPr>
          <a:xfrm>
            <a:off x="768096" y="1889125"/>
            <a:ext cx="10966704" cy="4035425"/>
          </a:xfrm>
        </p:spPr>
        <p:txBody>
          <a:bodyPr/>
          <a:lstStyle>
            <a:lvl1pPr marL="0" indent="0">
              <a:buNone/>
              <a:defRPr i="1" baseline="0">
                <a:solidFill>
                  <a:schemeClr val="accent2"/>
                </a:solidFill>
              </a:defRPr>
            </a:lvl1pPr>
          </a:lstStyle>
          <a:p>
            <a:pPr lvl="0"/>
            <a:r>
              <a:rPr lang="en-US" dirty="0"/>
              <a:t>Add Quote</a:t>
            </a:r>
          </a:p>
        </p:txBody>
      </p:sp>
      <p:sp>
        <p:nvSpPr>
          <p:cNvPr id="5" name="TextBox 4"/>
          <p:cNvSpPr txBox="1"/>
          <p:nvPr userDrawn="1"/>
        </p:nvSpPr>
        <p:spPr>
          <a:xfrm>
            <a:off x="265815" y="-496181"/>
            <a:ext cx="1860156"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dirty="0">
                <a:solidFill>
                  <a:schemeClr val="accent2"/>
                </a:solidFill>
              </a:rPr>
              <a:t>Master:</a:t>
            </a:r>
            <a:r>
              <a:rPr lang="en-US" sz="1200" b="1" baseline="0" dirty="0">
                <a:solidFill>
                  <a:schemeClr val="accent2"/>
                </a:solidFill>
              </a:rPr>
              <a:t> Quote Light</a:t>
            </a:r>
          </a:p>
        </p:txBody>
      </p:sp>
    </p:spTree>
    <p:extLst>
      <p:ext uri="{BB962C8B-B14F-4D97-AF65-F5344CB8AC3E}">
        <p14:creationId xmlns:p14="http://schemas.microsoft.com/office/powerpoint/2010/main" val="276613619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Quote Dark">
    <p:bg>
      <p:bgPr>
        <a:gradFill>
          <a:gsLst>
            <a:gs pos="0">
              <a:srgbClr val="474345"/>
            </a:gs>
            <a:gs pos="100000">
              <a:schemeClr val="tx1">
                <a:lumMod val="7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n>
                  <a:solidFill>
                    <a:schemeClr val="bg1"/>
                  </a:solidFill>
                </a:ln>
              </a:defRPr>
            </a:lvl1pPr>
          </a:lstStyle>
          <a:p>
            <a:fld id="{B68F88C8-0A9A-DA43-95C8-7FE161A05352}" type="slidenum">
              <a:rPr lang="en-US" smtClean="0"/>
              <a:pPr/>
              <a:t>‹#›</a:t>
            </a:fld>
            <a:endParaRPr lang="en-US" dirty="0"/>
          </a:p>
        </p:txBody>
      </p:sp>
      <p:sp>
        <p:nvSpPr>
          <p:cNvPr id="6" name="Title 1"/>
          <p:cNvSpPr>
            <a:spLocks noGrp="1"/>
          </p:cNvSpPr>
          <p:nvPr>
            <p:ph type="title"/>
          </p:nvPr>
        </p:nvSpPr>
        <p:spPr>
          <a:xfrm>
            <a:off x="457200" y="533400"/>
            <a:ext cx="11277600" cy="1157288"/>
          </a:xfrm>
        </p:spPr>
        <p:txBody>
          <a:bodyPr anchor="t" anchorCtr="0">
            <a:noAutofit/>
          </a:bodyPr>
          <a:lstStyle>
            <a:lvl1pPr>
              <a:defRPr>
                <a:solidFill>
                  <a:schemeClr val="bg1"/>
                </a:solidFill>
              </a:defRPr>
            </a:lvl1pPr>
          </a:lstStyle>
          <a:p>
            <a:r>
              <a:rPr lang="en-US" dirty="0"/>
              <a:t>Click to edit Master title style</a:t>
            </a:r>
          </a:p>
        </p:txBody>
      </p:sp>
      <p:pic>
        <p:nvPicPr>
          <p:cNvPr id="7" name="Picture 6"/>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t="-24944"/>
          <a:stretch/>
        </p:blipFill>
        <p:spPr>
          <a:xfrm>
            <a:off x="320675" y="6521450"/>
            <a:ext cx="2391113" cy="102824"/>
          </a:xfrm>
          <a:prstGeom prst="rect">
            <a:avLst/>
          </a:prstGeom>
        </p:spPr>
      </p:pic>
      <p:sp>
        <p:nvSpPr>
          <p:cNvPr id="5" name="Content Placeholder 11"/>
          <p:cNvSpPr>
            <a:spLocks noGrp="1"/>
          </p:cNvSpPr>
          <p:nvPr>
            <p:ph sz="quarter" idx="13" hasCustomPrompt="1"/>
          </p:nvPr>
        </p:nvSpPr>
        <p:spPr>
          <a:xfrm>
            <a:off x="768096" y="1889125"/>
            <a:ext cx="10966704" cy="4035425"/>
          </a:xfrm>
        </p:spPr>
        <p:txBody>
          <a:bodyPr/>
          <a:lstStyle>
            <a:lvl1pPr marL="0" indent="0">
              <a:buNone/>
              <a:defRPr i="1" baseline="0">
                <a:solidFill>
                  <a:schemeClr val="accent2"/>
                </a:solidFill>
              </a:defRPr>
            </a:lvl1pPr>
          </a:lstStyle>
          <a:p>
            <a:pPr lvl="0"/>
            <a:r>
              <a:rPr lang="en-US" dirty="0"/>
              <a:t>Add Quote</a:t>
            </a:r>
          </a:p>
        </p:txBody>
      </p:sp>
      <p:sp>
        <p:nvSpPr>
          <p:cNvPr id="8" name="TextBox 7"/>
          <p:cNvSpPr txBox="1"/>
          <p:nvPr userDrawn="1"/>
        </p:nvSpPr>
        <p:spPr>
          <a:xfrm>
            <a:off x="265815" y="-496181"/>
            <a:ext cx="1820939"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dirty="0">
                <a:solidFill>
                  <a:schemeClr val="accent2"/>
                </a:solidFill>
              </a:rPr>
              <a:t>Master:</a:t>
            </a:r>
            <a:r>
              <a:rPr lang="en-US" sz="1200" b="1" baseline="0" dirty="0">
                <a:solidFill>
                  <a:schemeClr val="accent2"/>
                </a:solidFill>
              </a:rPr>
              <a:t> Quote Dark</a:t>
            </a:r>
            <a:endParaRPr lang="en-US" sz="1200" b="1" dirty="0">
              <a:solidFill>
                <a:schemeClr val="accent2"/>
              </a:solidFill>
            </a:endParaRPr>
          </a:p>
        </p:txBody>
      </p:sp>
      <p:sp>
        <p:nvSpPr>
          <p:cNvPr id="9" name="Oval 8"/>
          <p:cNvSpPr/>
          <p:nvPr userDrawn="1"/>
        </p:nvSpPr>
        <p:spPr>
          <a:xfrm>
            <a:off x="-550072" y="117081"/>
            <a:ext cx="231648" cy="2316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0" name="Oval 9"/>
          <p:cNvSpPr/>
          <p:nvPr userDrawn="1"/>
        </p:nvSpPr>
        <p:spPr>
          <a:xfrm>
            <a:off x="-550072" y="452571"/>
            <a:ext cx="231648" cy="2316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1" name="Oval 10"/>
          <p:cNvSpPr/>
          <p:nvPr userDrawn="1"/>
        </p:nvSpPr>
        <p:spPr>
          <a:xfrm>
            <a:off x="-550072" y="788061"/>
            <a:ext cx="231648" cy="2316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Oval 11"/>
          <p:cNvSpPr/>
          <p:nvPr userDrawn="1"/>
        </p:nvSpPr>
        <p:spPr>
          <a:xfrm>
            <a:off x="-550072" y="1123551"/>
            <a:ext cx="231648" cy="2316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3" name="Oval 12"/>
          <p:cNvSpPr/>
          <p:nvPr userDrawn="1"/>
        </p:nvSpPr>
        <p:spPr>
          <a:xfrm>
            <a:off x="-550072" y="1459040"/>
            <a:ext cx="231648" cy="2316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4" name="TextBox 13"/>
          <p:cNvSpPr txBox="1"/>
          <p:nvPr userDrawn="1"/>
        </p:nvSpPr>
        <p:spPr>
          <a:xfrm>
            <a:off x="-888626" y="31354"/>
            <a:ext cx="338554" cy="1674497"/>
          </a:xfrm>
          <a:prstGeom prst="rect">
            <a:avLst/>
          </a:prstGeom>
          <a:noFill/>
        </p:spPr>
        <p:txBody>
          <a:bodyPr vert="vert270" wrap="none" rtlCol="0">
            <a:spAutoFit/>
          </a:bodyPr>
          <a:lstStyle/>
          <a:p>
            <a:r>
              <a:rPr lang="en-US" sz="1000" b="1" spc="0" dirty="0">
                <a:solidFill>
                  <a:schemeClr val="tx1">
                    <a:lumMod val="60000"/>
                    <a:lumOff val="40000"/>
                  </a:schemeClr>
                </a:solidFill>
              </a:rPr>
              <a:t>URBAN</a:t>
            </a:r>
            <a:r>
              <a:rPr lang="en-US" sz="1000" b="1" spc="0" baseline="0" dirty="0">
                <a:solidFill>
                  <a:schemeClr val="tx1">
                    <a:lumMod val="60000"/>
                    <a:lumOff val="40000"/>
                  </a:schemeClr>
                </a:solidFill>
              </a:rPr>
              <a:t> COLOR PALETTE</a:t>
            </a:r>
            <a:endParaRPr lang="en-US" sz="1000" b="1" spc="0" dirty="0">
              <a:solidFill>
                <a:schemeClr val="tx1">
                  <a:lumMod val="60000"/>
                  <a:lumOff val="40000"/>
                </a:schemeClr>
              </a:solidFill>
            </a:endParaRPr>
          </a:p>
        </p:txBody>
      </p:sp>
    </p:spTree>
    <p:extLst>
      <p:ext uri="{BB962C8B-B14F-4D97-AF65-F5344CB8AC3E}">
        <p14:creationId xmlns:p14="http://schemas.microsoft.com/office/powerpoint/2010/main" val="228679713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8F88C8-0A9A-DA43-95C8-7FE161A05352}" type="slidenum">
              <a:rPr lang="en-US" smtClean="0"/>
              <a:t>‹#›</a:t>
            </a:fld>
            <a:endParaRPr lang="en-US" dirty="0"/>
          </a:p>
        </p:txBody>
      </p:sp>
      <p:sp>
        <p:nvSpPr>
          <p:cNvPr id="3" name="TextBox 2"/>
          <p:cNvSpPr txBox="1"/>
          <p:nvPr userDrawn="1"/>
        </p:nvSpPr>
        <p:spPr>
          <a:xfrm>
            <a:off x="265815" y="-496181"/>
            <a:ext cx="1415941"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dirty="0">
                <a:solidFill>
                  <a:schemeClr val="accent2"/>
                </a:solidFill>
              </a:rPr>
              <a:t>Master:</a:t>
            </a:r>
            <a:r>
              <a:rPr lang="en-US" sz="1200" b="1" baseline="0" dirty="0">
                <a:solidFill>
                  <a:schemeClr val="accent2"/>
                </a:solidFill>
              </a:rPr>
              <a:t> Blank</a:t>
            </a:r>
            <a:endParaRPr lang="en-US" sz="1200" b="1" dirty="0">
              <a:solidFill>
                <a:schemeClr val="accent2"/>
              </a:solidFill>
            </a:endParaRPr>
          </a:p>
        </p:txBody>
      </p:sp>
    </p:spTree>
    <p:extLst>
      <p:ext uri="{BB962C8B-B14F-4D97-AF65-F5344CB8AC3E}">
        <p14:creationId xmlns:p14="http://schemas.microsoft.com/office/powerpoint/2010/main" val="123390272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B with image">
    <p:spTree>
      <p:nvGrpSpPr>
        <p:cNvPr id="1" name=""/>
        <p:cNvGrpSpPr/>
        <p:nvPr/>
      </p:nvGrpSpPr>
      <p:grpSpPr>
        <a:xfrm>
          <a:off x="0" y="0"/>
          <a:ext cx="0" cy="0"/>
          <a:chOff x="0" y="0"/>
          <a:chExt cx="0" cy="0"/>
        </a:xfrm>
      </p:grpSpPr>
      <p:sp>
        <p:nvSpPr>
          <p:cNvPr id="2" name="Rectangle 1"/>
          <p:cNvSpPr/>
          <p:nvPr userDrawn="1"/>
        </p:nvSpPr>
        <p:spPr>
          <a:xfrm>
            <a:off x="1" y="6347637"/>
            <a:ext cx="3274828" cy="51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p:cNvSpPr>
            <a:spLocks noGrp="1"/>
          </p:cNvSpPr>
          <p:nvPr>
            <p:ph type="pic" sz="quarter" idx="10" hasCustomPrompt="1"/>
          </p:nvPr>
        </p:nvSpPr>
        <p:spPr>
          <a:xfrm>
            <a:off x="1" y="0"/>
            <a:ext cx="12192000" cy="3300984"/>
          </a:xfrm>
          <a:solidFill>
            <a:schemeClr val="bg2">
              <a:lumMod val="85000"/>
            </a:schemeClr>
          </a:solidFill>
        </p:spPr>
        <p:txBody>
          <a:bodyPr lIns="182880" rIns="182880" anchor="t"/>
          <a:lstStyle>
            <a:lvl1pPr marL="0" indent="0" algn="ctr">
              <a:spcAft>
                <a:spcPts val="0"/>
              </a:spcAft>
              <a:buNone/>
              <a:defRPr baseline="0">
                <a:solidFill>
                  <a:schemeClr val="bg1"/>
                </a:solidFill>
              </a:defRPr>
            </a:lvl1pPr>
          </a:lstStyle>
          <a:p>
            <a:br>
              <a:rPr lang="en-US" dirty="0"/>
            </a:br>
            <a:r>
              <a:rPr lang="en-US" dirty="0"/>
              <a:t>Drag picture to placeholder or click icon to add from a file.</a:t>
            </a:r>
            <a:br>
              <a:rPr lang="en-US" dirty="0"/>
            </a:br>
            <a:r>
              <a:rPr lang="en-US" dirty="0"/>
              <a:t>Photo will be cropped to 960x260 pixels.</a:t>
            </a: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7200" y="5488944"/>
            <a:ext cx="3721608" cy="1007936"/>
          </a:xfrm>
          <a:prstGeom prst="rect">
            <a:avLst/>
          </a:prstGeom>
        </p:spPr>
      </p:pic>
      <p:sp>
        <p:nvSpPr>
          <p:cNvPr id="6" name="TextBox 5"/>
          <p:cNvSpPr txBox="1"/>
          <p:nvPr userDrawn="1"/>
        </p:nvSpPr>
        <p:spPr>
          <a:xfrm>
            <a:off x="265815" y="-496181"/>
            <a:ext cx="2432059" cy="483989"/>
          </a:xfrm>
          <a:prstGeom prst="round2SameRect">
            <a:avLst/>
          </a:prstGeom>
          <a:solidFill>
            <a:srgbClr val="F9FAF9"/>
          </a:solidFill>
          <a:ln w="6350">
            <a:solidFill>
              <a:schemeClr val="accent2"/>
            </a:solidFill>
            <a:prstDash val="solid"/>
          </a:ln>
        </p:spPr>
        <p:txBody>
          <a:bodyPr wrap="none" lIns="182880" tIns="91440" rIns="182880" bIns="182880" rtlCol="0">
            <a:spAutoFit/>
          </a:bodyPr>
          <a:lstStyle>
            <a:defPPr>
              <a:defRPr lang="en-US"/>
            </a:defPPr>
            <a:lvl1pPr>
              <a:defRPr sz="1200" b="1">
                <a:solidFill>
                  <a:schemeClr val="accent2"/>
                </a:solidFill>
              </a:defRPr>
            </a:lvl1pPr>
          </a:lstStyle>
          <a:p>
            <a:pPr lvl="0"/>
            <a:r>
              <a:rPr lang="en-US" dirty="0"/>
              <a:t>Master: Cover B with image</a:t>
            </a:r>
          </a:p>
        </p:txBody>
      </p:sp>
    </p:spTree>
    <p:extLst>
      <p:ext uri="{BB962C8B-B14F-4D97-AF65-F5344CB8AC3E}">
        <p14:creationId xmlns:p14="http://schemas.microsoft.com/office/powerpoint/2010/main" val="183532031"/>
      </p:ext>
    </p:extLst>
  </p:cSld>
  <p:clrMapOvr>
    <a:masterClrMapping/>
  </p:clrMapOvr>
  <p:transition>
    <p:fade/>
  </p:transition>
  <p:extLst>
    <p:ext uri="{DCECCB84-F9BA-43D5-87BE-67443E8EF086}">
      <p15:sldGuideLst xmlns:p15="http://schemas.microsoft.com/office/powerpoint/2012/main">
        <p15:guide id="2" orient="horz" pos="2088">
          <p15:clr>
            <a:srgbClr val="FBAE40"/>
          </p15:clr>
        </p15:guide>
        <p15:guide id="3" orient="horz" pos="3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Autofit/>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B68F88C8-0A9A-DA43-95C8-7FE161A05352}" type="slidenum">
              <a:rPr lang="en-US" smtClean="0"/>
              <a:t>‹#›</a:t>
            </a:fld>
            <a:endParaRPr lang="en-US" dirty="0"/>
          </a:p>
        </p:txBody>
      </p:sp>
      <p:sp>
        <p:nvSpPr>
          <p:cNvPr id="6" name="TextBox 5"/>
          <p:cNvSpPr txBox="1"/>
          <p:nvPr userDrawn="1"/>
        </p:nvSpPr>
        <p:spPr>
          <a:xfrm>
            <a:off x="265815" y="-496181"/>
            <a:ext cx="1690677"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dirty="0">
                <a:solidFill>
                  <a:schemeClr val="accent2"/>
                </a:solidFill>
              </a:rPr>
              <a:t>Master:</a:t>
            </a:r>
            <a:r>
              <a:rPr lang="en-US" sz="1200" b="1" baseline="0" dirty="0">
                <a:solidFill>
                  <a:schemeClr val="accent2"/>
                </a:solidFill>
              </a:rPr>
              <a:t> Title Only</a:t>
            </a:r>
            <a:endParaRPr lang="en-US" sz="1200" b="1" dirty="0">
              <a:solidFill>
                <a:schemeClr val="accent2"/>
              </a:solidFill>
            </a:endParaRPr>
          </a:p>
        </p:txBody>
      </p:sp>
    </p:spTree>
    <p:extLst>
      <p:ext uri="{BB962C8B-B14F-4D97-AF65-F5344CB8AC3E}">
        <p14:creationId xmlns:p14="http://schemas.microsoft.com/office/powerpoint/2010/main" val="202874155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991600" y="6467708"/>
            <a:ext cx="2743200" cy="209316"/>
          </a:xfrm>
          <a:prstGeom prst="rect">
            <a:avLst/>
          </a:prstGeom>
        </p:spPr>
        <p:txBody>
          <a:bodyPr vert="horz" lIns="0" tIns="0" rIns="0" bIns="0" rtlCol="0" anchor="ctr"/>
          <a:lstStyle>
            <a:lvl1pPr algn="r">
              <a:defRPr sz="1000">
                <a:solidFill>
                  <a:schemeClr val="tx1">
                    <a:tint val="75000"/>
                  </a:schemeClr>
                </a:solidFill>
                <a:latin typeface="Lato" charset="0"/>
                <a:ea typeface="Lato" charset="0"/>
                <a:cs typeface="Lato" charset="0"/>
              </a:defRPr>
            </a:lvl1pPr>
          </a:lstStyle>
          <a:p>
            <a:fld id="{B68F88C8-0A9A-DA43-95C8-7FE161A05352}" type="slidenum">
              <a:rPr lang="en-US" smtClean="0"/>
              <a:pPr/>
              <a:t>‹#›</a:t>
            </a:fld>
            <a:endParaRPr lang="en-US" dirty="0"/>
          </a:p>
        </p:txBody>
      </p:sp>
      <p:sp>
        <p:nvSpPr>
          <p:cNvPr id="7" name="Title 6"/>
          <p:cNvSpPr>
            <a:spLocks noGrp="1"/>
          </p:cNvSpPr>
          <p:nvPr>
            <p:ph type="title"/>
          </p:nvPr>
        </p:nvSpPr>
        <p:spPr/>
        <p:txBody>
          <a:bodyPr lIns="0" rIns="0" anchor="t" anchorCtr="0">
            <a:noAutofit/>
          </a:bodyPr>
          <a:lstStyle>
            <a:lvl1pPr>
              <a:defRPr b="1" baseline="0">
                <a:latin typeface="+mj-lt"/>
              </a:defRPr>
            </a:lvl1pPr>
          </a:lstStyle>
          <a:p>
            <a:r>
              <a:rPr lang="en-US" dirty="0"/>
              <a:t>Click to edit Master title style</a:t>
            </a:r>
          </a:p>
        </p:txBody>
      </p:sp>
      <p:sp>
        <p:nvSpPr>
          <p:cNvPr id="12" name="Text Placeholder 11"/>
          <p:cNvSpPr>
            <a:spLocks noGrp="1"/>
          </p:cNvSpPr>
          <p:nvPr>
            <p:ph type="body" sz="quarter" idx="10"/>
          </p:nvPr>
        </p:nvSpPr>
        <p:spPr>
          <a:xfrm>
            <a:off x="457200" y="1690688"/>
            <a:ext cx="10214658" cy="4367212"/>
          </a:xfrm>
        </p:spPr>
        <p:txBody>
          <a:bodyPr tIns="0" bIns="91440">
            <a:noAutofit/>
          </a:bodyPr>
          <a:lstStyle>
            <a:lvl1pPr>
              <a:lnSpc>
                <a:spcPct val="108000"/>
              </a:lnSpc>
              <a:spcBef>
                <a:spcPts val="0"/>
              </a:spcBef>
              <a:spcAft>
                <a:spcPts val="1600"/>
              </a:spcAft>
              <a:defRPr baseline="0">
                <a:latin typeface="+mn-lt"/>
              </a:defRPr>
            </a:lvl1pPr>
            <a:lvl2pPr>
              <a:lnSpc>
                <a:spcPct val="108000"/>
              </a:lnSpc>
              <a:spcBef>
                <a:spcPts val="0"/>
              </a:spcBef>
              <a:spcAft>
                <a:spcPts val="1600"/>
              </a:spcAft>
              <a:defRPr>
                <a:latin typeface="+mn-lt"/>
              </a:defRPr>
            </a:lvl2pPr>
            <a:lvl3pPr>
              <a:lnSpc>
                <a:spcPct val="108000"/>
              </a:lnSpc>
              <a:spcBef>
                <a:spcPts val="0"/>
              </a:spcBef>
              <a:spcAft>
                <a:spcPts val="1600"/>
              </a:spcAft>
              <a:defRPr>
                <a:latin typeface="+mn-lt"/>
              </a:defRPr>
            </a:lvl3pPr>
            <a:lvl4pPr>
              <a:lnSpc>
                <a:spcPct val="108000"/>
              </a:lnSpc>
              <a:spcBef>
                <a:spcPts val="0"/>
              </a:spcBef>
              <a:spcAft>
                <a:spcPts val="1600"/>
              </a:spcAft>
              <a:defRPr>
                <a:latin typeface="+mn-lt"/>
              </a:defRPr>
            </a:lvl4pPr>
            <a:lvl5pPr>
              <a:lnSpc>
                <a:spcPct val="108000"/>
              </a:lnSpc>
              <a:spcBef>
                <a:spcPts val="0"/>
              </a:spcBef>
              <a:spcAft>
                <a:spcPts val="1600"/>
              </a:spcAft>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265815" y="-496181"/>
            <a:ext cx="1999504"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dirty="0">
                <a:solidFill>
                  <a:schemeClr val="accent2"/>
                </a:solidFill>
              </a:rPr>
              <a:t>Master:</a:t>
            </a:r>
            <a:r>
              <a:rPr lang="en-US" sz="1200" b="1" baseline="0" dirty="0">
                <a:solidFill>
                  <a:schemeClr val="accent2"/>
                </a:solidFill>
              </a:rPr>
              <a:t> Title + Bullets</a:t>
            </a:r>
            <a:endParaRPr lang="en-US" sz="1200" b="1" dirty="0">
              <a:solidFill>
                <a:schemeClr val="accent2"/>
              </a:solidFill>
            </a:endParaRPr>
          </a:p>
        </p:txBody>
      </p:sp>
      <p:sp>
        <p:nvSpPr>
          <p:cNvPr id="8" name="Text Placeholder 2"/>
          <p:cNvSpPr>
            <a:spLocks noGrp="1"/>
          </p:cNvSpPr>
          <p:nvPr>
            <p:ph type="body" sz="quarter" idx="11" hasCustomPrompt="1"/>
          </p:nvPr>
        </p:nvSpPr>
        <p:spPr>
          <a:xfrm>
            <a:off x="8643120" y="0"/>
            <a:ext cx="3091680" cy="553998"/>
          </a:xfrm>
          <a:solidFill>
            <a:schemeClr val="accent1"/>
          </a:solidFill>
          <a:ln>
            <a:noFill/>
          </a:ln>
        </p:spPr>
        <p:txBody>
          <a:bodyPr wrap="none" lIns="182880" tIns="182880" rIns="182880" bIns="182880" anchor="ctr">
            <a:spAutoFit/>
          </a:bodyPr>
          <a:lstStyle>
            <a:lvl1pPr marL="0" indent="0" algn="r">
              <a:buFontTx/>
              <a:buNone/>
              <a:defRPr sz="1200" b="0" spc="100" baseline="0">
                <a:solidFill>
                  <a:schemeClr val="bg1"/>
                </a:solidFill>
                <a:latin typeface="+mj-lt"/>
              </a:defRPr>
            </a:lvl1pPr>
          </a:lstStyle>
          <a:p>
            <a:pPr lvl="0"/>
            <a:r>
              <a:rPr lang="en-US" dirty="0"/>
              <a:t>CLICK TO ADD SECTION HEADER</a:t>
            </a:r>
          </a:p>
        </p:txBody>
      </p:sp>
    </p:spTree>
    <p:extLst>
      <p:ext uri="{BB962C8B-B14F-4D97-AF65-F5344CB8AC3E}">
        <p14:creationId xmlns:p14="http://schemas.microsoft.com/office/powerpoint/2010/main" val="37250672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s Jumbo">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991600" y="6467708"/>
            <a:ext cx="2743200" cy="209316"/>
          </a:xfrm>
          <a:prstGeom prst="rect">
            <a:avLst/>
          </a:prstGeom>
        </p:spPr>
        <p:txBody>
          <a:bodyPr vert="horz" lIns="0" tIns="0" rIns="0" bIns="0" rtlCol="0" anchor="ctr"/>
          <a:lstStyle>
            <a:lvl1pPr algn="r">
              <a:defRPr sz="1000">
                <a:solidFill>
                  <a:schemeClr val="tx1">
                    <a:tint val="75000"/>
                  </a:schemeClr>
                </a:solidFill>
                <a:latin typeface="Lato" charset="0"/>
                <a:ea typeface="Lato" charset="0"/>
                <a:cs typeface="Lato" charset="0"/>
              </a:defRPr>
            </a:lvl1pPr>
          </a:lstStyle>
          <a:p>
            <a:fld id="{B68F88C8-0A9A-DA43-95C8-7FE161A05352}" type="slidenum">
              <a:rPr lang="en-US" smtClean="0"/>
              <a:pPr/>
              <a:t>‹#›</a:t>
            </a:fld>
            <a:endParaRPr lang="en-US" dirty="0"/>
          </a:p>
        </p:txBody>
      </p:sp>
      <p:sp>
        <p:nvSpPr>
          <p:cNvPr id="9" name="Rectangle 8"/>
          <p:cNvSpPr/>
          <p:nvPr userDrawn="1"/>
        </p:nvSpPr>
        <p:spPr>
          <a:xfrm>
            <a:off x="5265861" y="812181"/>
            <a:ext cx="5908591" cy="4987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p:cNvSpPr>
            <a:spLocks noGrp="1"/>
          </p:cNvSpPr>
          <p:nvPr>
            <p:ph type="title"/>
          </p:nvPr>
        </p:nvSpPr>
        <p:spPr/>
        <p:txBody>
          <a:bodyPr lIns="0" rIns="0" anchor="t" anchorCtr="0">
            <a:noAutofit/>
          </a:bodyPr>
          <a:lstStyle>
            <a:lvl1pPr>
              <a:defRPr sz="3400" baseline="0">
                <a:latin typeface="+mj-lt"/>
              </a:defRPr>
            </a:lvl1pPr>
          </a:lstStyle>
          <a:p>
            <a:r>
              <a:rPr lang="en-US" dirty="0"/>
              <a:t>Click to edit Master title style</a:t>
            </a:r>
          </a:p>
        </p:txBody>
      </p:sp>
      <p:sp>
        <p:nvSpPr>
          <p:cNvPr id="12" name="Text Placeholder 11"/>
          <p:cNvSpPr>
            <a:spLocks noGrp="1"/>
          </p:cNvSpPr>
          <p:nvPr>
            <p:ph type="body" sz="quarter" idx="10"/>
          </p:nvPr>
        </p:nvSpPr>
        <p:spPr>
          <a:xfrm>
            <a:off x="457200" y="1690688"/>
            <a:ext cx="10214658" cy="4367212"/>
          </a:xfrm>
        </p:spPr>
        <p:txBody>
          <a:bodyPr tIns="0" bIns="91440">
            <a:noAutofit/>
          </a:bodyPr>
          <a:lstStyle>
            <a:lvl1pPr marL="457200" indent="-457200">
              <a:lnSpc>
                <a:spcPct val="108000"/>
              </a:lnSpc>
              <a:spcAft>
                <a:spcPts val="1200"/>
              </a:spcAft>
              <a:defRPr sz="3200" baseline="0">
                <a:latin typeface="+mn-lt"/>
              </a:defRPr>
            </a:lvl1pPr>
            <a:lvl2pPr marL="914400" indent="-457200">
              <a:lnSpc>
                <a:spcPct val="108000"/>
              </a:lnSpc>
              <a:spcAft>
                <a:spcPts val="1200"/>
              </a:spcAft>
              <a:defRPr sz="2800" baseline="0">
                <a:latin typeface="+mn-lt"/>
              </a:defRPr>
            </a:lvl2pPr>
            <a:lvl3pPr marL="1371600" indent="-457200">
              <a:lnSpc>
                <a:spcPct val="108000"/>
              </a:lnSpc>
              <a:spcAft>
                <a:spcPts val="1200"/>
              </a:spcAft>
              <a:defRPr sz="2800" baseline="0">
                <a:latin typeface="+mn-lt"/>
              </a:defRPr>
            </a:lvl3pPr>
            <a:lvl4pPr marL="1828800" indent="-457200">
              <a:lnSpc>
                <a:spcPct val="108000"/>
              </a:lnSpc>
              <a:spcAft>
                <a:spcPts val="1200"/>
              </a:spcAft>
              <a:defRPr sz="2800" baseline="0">
                <a:latin typeface="+mn-lt"/>
              </a:defRPr>
            </a:lvl4pPr>
            <a:lvl5pPr marL="2286000" indent="-457200">
              <a:lnSpc>
                <a:spcPct val="108000"/>
              </a:lnSpc>
              <a:spcAft>
                <a:spcPts val="1200"/>
              </a:spcAft>
              <a:defRPr sz="280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265815" y="-496181"/>
            <a:ext cx="2534062"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dirty="0">
                <a:solidFill>
                  <a:schemeClr val="accent2"/>
                </a:solidFill>
              </a:rPr>
              <a:t>Master:</a:t>
            </a:r>
            <a:r>
              <a:rPr lang="en-US" sz="1200" b="1" baseline="0" dirty="0">
                <a:solidFill>
                  <a:schemeClr val="accent2"/>
                </a:solidFill>
              </a:rPr>
              <a:t> Title + Jumbo Bullets</a:t>
            </a:r>
            <a:endParaRPr lang="en-US" sz="1200" b="1" dirty="0">
              <a:solidFill>
                <a:schemeClr val="accent2"/>
              </a:solidFill>
            </a:endParaRPr>
          </a:p>
        </p:txBody>
      </p:sp>
      <p:sp>
        <p:nvSpPr>
          <p:cNvPr id="8" name="Text Placeholder 2"/>
          <p:cNvSpPr>
            <a:spLocks noGrp="1"/>
          </p:cNvSpPr>
          <p:nvPr>
            <p:ph type="body" sz="quarter" idx="11" hasCustomPrompt="1"/>
          </p:nvPr>
        </p:nvSpPr>
        <p:spPr>
          <a:xfrm>
            <a:off x="8643120" y="0"/>
            <a:ext cx="3091680" cy="553998"/>
          </a:xfrm>
          <a:solidFill>
            <a:schemeClr val="accent1"/>
          </a:solidFill>
          <a:ln>
            <a:noFill/>
          </a:ln>
        </p:spPr>
        <p:txBody>
          <a:bodyPr wrap="none" lIns="182880" tIns="182880" rIns="182880" bIns="182880" anchor="ctr">
            <a:spAutoFit/>
          </a:bodyPr>
          <a:lstStyle>
            <a:lvl1pPr marL="0" indent="0" algn="r">
              <a:buFontTx/>
              <a:buNone/>
              <a:defRPr sz="1200" b="0" spc="100" baseline="0">
                <a:solidFill>
                  <a:schemeClr val="bg1"/>
                </a:solidFill>
                <a:latin typeface="+mj-lt"/>
              </a:defRPr>
            </a:lvl1pPr>
          </a:lstStyle>
          <a:p>
            <a:pPr lvl="0"/>
            <a:r>
              <a:rPr lang="en-US" dirty="0"/>
              <a:t>CLICK TO ADD SECTION HEADER</a:t>
            </a:r>
          </a:p>
        </p:txBody>
      </p:sp>
    </p:spTree>
    <p:extLst>
      <p:ext uri="{BB962C8B-B14F-4D97-AF65-F5344CB8AC3E}">
        <p14:creationId xmlns:p14="http://schemas.microsoft.com/office/powerpoint/2010/main" val="335306540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s Jumbo Tab">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991600" y="6467708"/>
            <a:ext cx="2743200" cy="209316"/>
          </a:xfrm>
          <a:prstGeom prst="rect">
            <a:avLst/>
          </a:prstGeom>
        </p:spPr>
        <p:txBody>
          <a:bodyPr vert="horz" lIns="0" tIns="0" rIns="0" bIns="0" rtlCol="0" anchor="ctr"/>
          <a:lstStyle>
            <a:lvl1pPr algn="r">
              <a:defRPr sz="1000">
                <a:solidFill>
                  <a:schemeClr val="tx1">
                    <a:tint val="75000"/>
                  </a:schemeClr>
                </a:solidFill>
                <a:latin typeface="Lato" charset="0"/>
                <a:ea typeface="Lato" charset="0"/>
                <a:cs typeface="Lato" charset="0"/>
              </a:defRPr>
            </a:lvl1pPr>
          </a:lstStyle>
          <a:p>
            <a:fld id="{B68F88C8-0A9A-DA43-95C8-7FE161A05352}" type="slidenum">
              <a:rPr lang="en-US" smtClean="0"/>
              <a:pPr/>
              <a:t>‹#›</a:t>
            </a:fld>
            <a:endParaRPr lang="en-US" dirty="0"/>
          </a:p>
        </p:txBody>
      </p:sp>
      <p:sp>
        <p:nvSpPr>
          <p:cNvPr id="9" name="Rectangle 8"/>
          <p:cNvSpPr/>
          <p:nvPr userDrawn="1"/>
        </p:nvSpPr>
        <p:spPr>
          <a:xfrm>
            <a:off x="5265861" y="812181"/>
            <a:ext cx="5908591" cy="4987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p:cNvSpPr>
            <a:spLocks noGrp="1"/>
          </p:cNvSpPr>
          <p:nvPr>
            <p:ph type="title"/>
          </p:nvPr>
        </p:nvSpPr>
        <p:spPr>
          <a:xfrm>
            <a:off x="457200" y="812180"/>
            <a:ext cx="11277600" cy="878507"/>
          </a:xfrm>
        </p:spPr>
        <p:txBody>
          <a:bodyPr lIns="0" rIns="0" anchor="t" anchorCtr="0">
            <a:noAutofit/>
          </a:bodyPr>
          <a:lstStyle>
            <a:lvl1pPr>
              <a:defRPr sz="3200" baseline="0">
                <a:latin typeface="+mj-lt"/>
              </a:defRPr>
            </a:lvl1pPr>
          </a:lstStyle>
          <a:p>
            <a:r>
              <a:rPr lang="en-US"/>
              <a:t>Click to edit Master title style</a:t>
            </a:r>
            <a:endParaRPr lang="en-US" dirty="0"/>
          </a:p>
        </p:txBody>
      </p:sp>
      <p:sp>
        <p:nvSpPr>
          <p:cNvPr id="12" name="Text Placeholder 11"/>
          <p:cNvSpPr>
            <a:spLocks noGrp="1"/>
          </p:cNvSpPr>
          <p:nvPr>
            <p:ph type="body" sz="quarter" idx="10"/>
          </p:nvPr>
        </p:nvSpPr>
        <p:spPr>
          <a:xfrm>
            <a:off x="457200" y="1690688"/>
            <a:ext cx="10214658" cy="4367212"/>
          </a:xfrm>
        </p:spPr>
        <p:txBody>
          <a:bodyPr tIns="0" bIns="91440">
            <a:noAutofit/>
          </a:bodyPr>
          <a:lstStyle>
            <a:lvl1pPr marL="457200" indent="-457200">
              <a:lnSpc>
                <a:spcPct val="108000"/>
              </a:lnSpc>
              <a:spcAft>
                <a:spcPts val="1200"/>
              </a:spcAft>
              <a:defRPr sz="3200" baseline="0">
                <a:latin typeface="+mn-lt"/>
              </a:defRPr>
            </a:lvl1pPr>
            <a:lvl2pPr marL="914400" indent="-457200">
              <a:lnSpc>
                <a:spcPct val="108000"/>
              </a:lnSpc>
              <a:spcAft>
                <a:spcPts val="1200"/>
              </a:spcAft>
              <a:defRPr sz="2800" baseline="0">
                <a:latin typeface="+mn-lt"/>
              </a:defRPr>
            </a:lvl2pPr>
            <a:lvl3pPr marL="1371600" indent="-457200">
              <a:lnSpc>
                <a:spcPct val="108000"/>
              </a:lnSpc>
              <a:spcAft>
                <a:spcPts val="1200"/>
              </a:spcAft>
              <a:defRPr sz="2800" baseline="0">
                <a:latin typeface="+mn-lt"/>
              </a:defRPr>
            </a:lvl3pPr>
            <a:lvl4pPr marL="1828800" indent="-457200">
              <a:lnSpc>
                <a:spcPct val="108000"/>
              </a:lnSpc>
              <a:spcAft>
                <a:spcPts val="1200"/>
              </a:spcAft>
              <a:defRPr sz="2800" baseline="0">
                <a:latin typeface="+mn-lt"/>
              </a:defRPr>
            </a:lvl4pPr>
            <a:lvl5pPr marL="2286000" indent="-457200">
              <a:lnSpc>
                <a:spcPct val="108000"/>
              </a:lnSpc>
              <a:spcAft>
                <a:spcPts val="1200"/>
              </a:spcAft>
              <a:defRPr sz="280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p:cNvSpPr>
            <a:spLocks noGrp="1"/>
          </p:cNvSpPr>
          <p:nvPr>
            <p:ph type="body" sz="quarter" idx="11" hasCustomPrompt="1"/>
          </p:nvPr>
        </p:nvSpPr>
        <p:spPr>
          <a:xfrm>
            <a:off x="8643120" y="0"/>
            <a:ext cx="3091680" cy="553998"/>
          </a:xfrm>
          <a:solidFill>
            <a:schemeClr val="accent1"/>
          </a:solidFill>
          <a:ln>
            <a:noFill/>
          </a:ln>
        </p:spPr>
        <p:txBody>
          <a:bodyPr wrap="none" lIns="182880" tIns="182880" rIns="182880" bIns="182880" anchor="ctr">
            <a:spAutoFit/>
          </a:bodyPr>
          <a:lstStyle>
            <a:lvl1pPr marL="0" indent="0" algn="r">
              <a:buFontTx/>
              <a:buNone/>
              <a:defRPr sz="1200" b="0" spc="100" baseline="0">
                <a:solidFill>
                  <a:schemeClr val="bg1"/>
                </a:solidFill>
                <a:latin typeface="+mj-lt"/>
              </a:defRPr>
            </a:lvl1pPr>
          </a:lstStyle>
          <a:p>
            <a:pPr lvl="0"/>
            <a:r>
              <a:rPr lang="en-US" dirty="0"/>
              <a:t>CLICK TO ADD SECTION HEADER</a:t>
            </a:r>
          </a:p>
        </p:txBody>
      </p:sp>
      <p:sp>
        <p:nvSpPr>
          <p:cNvPr id="8" name="TextBox 7"/>
          <p:cNvSpPr txBox="1"/>
          <p:nvPr userDrawn="1"/>
        </p:nvSpPr>
        <p:spPr>
          <a:xfrm>
            <a:off x="265815" y="-496181"/>
            <a:ext cx="2481623"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dirty="0">
                <a:solidFill>
                  <a:schemeClr val="accent2"/>
                </a:solidFill>
              </a:rPr>
              <a:t>Master:</a:t>
            </a:r>
            <a:r>
              <a:rPr lang="en-US" sz="1200" b="1" baseline="0" dirty="0">
                <a:solidFill>
                  <a:schemeClr val="accent2"/>
                </a:solidFill>
              </a:rPr>
              <a:t> Bullets Jumbo + Tab</a:t>
            </a:r>
            <a:endParaRPr lang="en-US" sz="1200" b="1" dirty="0">
              <a:solidFill>
                <a:schemeClr val="accent2"/>
              </a:solidFill>
            </a:endParaRPr>
          </a:p>
        </p:txBody>
      </p:sp>
    </p:spTree>
    <p:extLst>
      <p:ext uri="{BB962C8B-B14F-4D97-AF65-F5344CB8AC3E}">
        <p14:creationId xmlns:p14="http://schemas.microsoft.com/office/powerpoint/2010/main" val="291169469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 Jumbo Subheader">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991600" y="6467708"/>
            <a:ext cx="2743200" cy="209316"/>
          </a:xfrm>
          <a:prstGeom prst="rect">
            <a:avLst/>
          </a:prstGeom>
        </p:spPr>
        <p:txBody>
          <a:bodyPr vert="horz" lIns="0" tIns="0" rIns="0" bIns="0" rtlCol="0" anchor="ctr"/>
          <a:lstStyle>
            <a:lvl1pPr algn="r">
              <a:defRPr sz="1000">
                <a:solidFill>
                  <a:schemeClr val="tx1">
                    <a:tint val="75000"/>
                  </a:schemeClr>
                </a:solidFill>
                <a:latin typeface="Lato" charset="0"/>
                <a:ea typeface="Lato" charset="0"/>
                <a:cs typeface="Lato" charset="0"/>
              </a:defRPr>
            </a:lvl1pPr>
          </a:lstStyle>
          <a:p>
            <a:fld id="{B68F88C8-0A9A-DA43-95C8-7FE161A05352}" type="slidenum">
              <a:rPr lang="en-US" smtClean="0"/>
              <a:pPr/>
              <a:t>‹#›</a:t>
            </a:fld>
            <a:endParaRPr lang="en-US" dirty="0"/>
          </a:p>
        </p:txBody>
      </p:sp>
      <p:sp>
        <p:nvSpPr>
          <p:cNvPr id="9" name="Rectangle 8"/>
          <p:cNvSpPr/>
          <p:nvPr userDrawn="1"/>
        </p:nvSpPr>
        <p:spPr>
          <a:xfrm>
            <a:off x="5265861" y="812181"/>
            <a:ext cx="5908591" cy="4987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p:cNvSpPr>
            <a:spLocks noGrp="1"/>
          </p:cNvSpPr>
          <p:nvPr>
            <p:ph type="title"/>
          </p:nvPr>
        </p:nvSpPr>
        <p:spPr>
          <a:xfrm>
            <a:off x="457200" y="812180"/>
            <a:ext cx="11277600" cy="878507"/>
          </a:xfrm>
        </p:spPr>
        <p:txBody>
          <a:bodyPr lIns="0" rIns="0" anchor="t" anchorCtr="0">
            <a:noAutofit/>
          </a:bodyPr>
          <a:lstStyle>
            <a:lvl1pPr>
              <a:defRPr sz="3200" baseline="0">
                <a:latin typeface="+mj-lt"/>
              </a:defRPr>
            </a:lvl1pPr>
          </a:lstStyle>
          <a:p>
            <a:r>
              <a:rPr lang="en-US" dirty="0"/>
              <a:t>Click to edit Master title style</a:t>
            </a:r>
          </a:p>
        </p:txBody>
      </p:sp>
      <p:sp>
        <p:nvSpPr>
          <p:cNvPr id="12" name="Text Placeholder 11"/>
          <p:cNvSpPr>
            <a:spLocks noGrp="1"/>
          </p:cNvSpPr>
          <p:nvPr>
            <p:ph type="body" sz="quarter" idx="10"/>
          </p:nvPr>
        </p:nvSpPr>
        <p:spPr>
          <a:xfrm>
            <a:off x="457200" y="1690688"/>
            <a:ext cx="10214658" cy="4367212"/>
          </a:xfrm>
        </p:spPr>
        <p:txBody>
          <a:bodyPr tIns="0" bIns="91440">
            <a:noAutofit/>
          </a:bodyPr>
          <a:lstStyle>
            <a:lvl1pPr marL="457200" indent="-457200">
              <a:lnSpc>
                <a:spcPct val="108000"/>
              </a:lnSpc>
              <a:spcAft>
                <a:spcPts val="1200"/>
              </a:spcAft>
              <a:defRPr sz="3200" baseline="0">
                <a:latin typeface="+mn-lt"/>
              </a:defRPr>
            </a:lvl1pPr>
            <a:lvl2pPr marL="914400" indent="-457200">
              <a:lnSpc>
                <a:spcPct val="108000"/>
              </a:lnSpc>
              <a:spcAft>
                <a:spcPts val="1200"/>
              </a:spcAft>
              <a:defRPr sz="2800" baseline="0">
                <a:latin typeface="+mn-lt"/>
              </a:defRPr>
            </a:lvl2pPr>
            <a:lvl3pPr marL="1371600" indent="-457200">
              <a:lnSpc>
                <a:spcPct val="108000"/>
              </a:lnSpc>
              <a:spcAft>
                <a:spcPts val="1200"/>
              </a:spcAft>
              <a:defRPr sz="2800" baseline="0">
                <a:latin typeface="+mn-lt"/>
              </a:defRPr>
            </a:lvl3pPr>
            <a:lvl4pPr marL="1828800" indent="-457200">
              <a:lnSpc>
                <a:spcPct val="108000"/>
              </a:lnSpc>
              <a:spcAft>
                <a:spcPts val="1200"/>
              </a:spcAft>
              <a:defRPr sz="2800" baseline="0">
                <a:latin typeface="+mn-lt"/>
              </a:defRPr>
            </a:lvl4pPr>
            <a:lvl5pPr marL="2286000" indent="-457200">
              <a:lnSpc>
                <a:spcPct val="108000"/>
              </a:lnSpc>
              <a:spcAft>
                <a:spcPts val="1200"/>
              </a:spcAft>
              <a:defRPr sz="280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p:cNvSpPr>
            <a:spLocks noGrp="1"/>
          </p:cNvSpPr>
          <p:nvPr>
            <p:ph type="body" sz="quarter" idx="11" hasCustomPrompt="1"/>
          </p:nvPr>
        </p:nvSpPr>
        <p:spPr>
          <a:xfrm>
            <a:off x="457200" y="285750"/>
            <a:ext cx="11277600" cy="527050"/>
          </a:xfrm>
        </p:spPr>
        <p:txBody>
          <a:bodyPr anchor="b">
            <a:normAutofit/>
          </a:bodyPr>
          <a:lstStyle>
            <a:lvl1pPr marL="0" indent="0">
              <a:buFontTx/>
              <a:buNone/>
              <a:defRPr sz="1200" b="1" spc="300" baseline="0">
                <a:solidFill>
                  <a:schemeClr val="accent1"/>
                </a:solidFill>
                <a:latin typeface="+mj-lt"/>
              </a:defRPr>
            </a:lvl1pPr>
          </a:lstStyle>
          <a:p>
            <a:pPr lvl="0"/>
            <a:r>
              <a:rPr lang="en-US" dirty="0"/>
              <a:t>CLICK TO ADD SECTION HEADER</a:t>
            </a:r>
          </a:p>
        </p:txBody>
      </p:sp>
      <p:sp>
        <p:nvSpPr>
          <p:cNvPr id="8" name="TextBox 7"/>
          <p:cNvSpPr txBox="1"/>
          <p:nvPr userDrawn="1"/>
        </p:nvSpPr>
        <p:spPr>
          <a:xfrm>
            <a:off x="265815" y="-496181"/>
            <a:ext cx="2873496"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dirty="0">
                <a:solidFill>
                  <a:schemeClr val="accent2"/>
                </a:solidFill>
              </a:rPr>
              <a:t>Master:</a:t>
            </a:r>
            <a:r>
              <a:rPr lang="en-US" sz="1200" b="1" baseline="0" dirty="0">
                <a:solidFill>
                  <a:schemeClr val="accent2"/>
                </a:solidFill>
              </a:rPr>
              <a:t> Bullets Jumbo + Subhead</a:t>
            </a:r>
            <a:endParaRPr lang="en-US" sz="1200" b="1" dirty="0">
              <a:solidFill>
                <a:schemeClr val="accent2"/>
              </a:solidFill>
            </a:endParaRPr>
          </a:p>
        </p:txBody>
      </p:sp>
    </p:spTree>
    <p:extLst>
      <p:ext uri="{BB962C8B-B14F-4D97-AF65-F5344CB8AC3E}">
        <p14:creationId xmlns:p14="http://schemas.microsoft.com/office/powerpoint/2010/main" val="80027687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igure with annotation">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8991600" y="6467708"/>
            <a:ext cx="2743200" cy="209316"/>
          </a:xfrm>
          <a:prstGeom prst="rect">
            <a:avLst/>
          </a:prstGeom>
        </p:spPr>
        <p:txBody>
          <a:bodyPr vert="horz" lIns="0" tIns="0" rIns="0" bIns="0" rtlCol="0" anchor="ctr"/>
          <a:lstStyle>
            <a:lvl1pPr algn="r">
              <a:defRPr sz="1000">
                <a:solidFill>
                  <a:schemeClr val="tx1">
                    <a:tint val="75000"/>
                  </a:schemeClr>
                </a:solidFill>
                <a:latin typeface="Lato" charset="0"/>
                <a:ea typeface="Lato" charset="0"/>
                <a:cs typeface="Lato" charset="0"/>
              </a:defRPr>
            </a:lvl1pPr>
          </a:lstStyle>
          <a:p>
            <a:fld id="{B68F88C8-0A9A-DA43-95C8-7FE161A05352}" type="slidenum">
              <a:rPr lang="en-US" smtClean="0"/>
              <a:pPr/>
              <a:t>‹#›</a:t>
            </a:fld>
            <a:endParaRPr lang="en-US" dirty="0"/>
          </a:p>
        </p:txBody>
      </p:sp>
      <p:sp>
        <p:nvSpPr>
          <p:cNvPr id="9" name="Rectangle 8"/>
          <p:cNvSpPr/>
          <p:nvPr userDrawn="1"/>
        </p:nvSpPr>
        <p:spPr>
          <a:xfrm>
            <a:off x="5257800" y="533400"/>
            <a:ext cx="6477000" cy="5524500"/>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title"/>
          </p:nvPr>
        </p:nvSpPr>
        <p:spPr>
          <a:xfrm>
            <a:off x="457200" y="533400"/>
            <a:ext cx="3657600" cy="5524500"/>
          </a:xfrm>
        </p:spPr>
        <p:txBody>
          <a:bodyPr anchor="ctr">
            <a:normAutofit/>
          </a:bodyPr>
          <a:lstStyle>
            <a:lvl1pPr>
              <a:lnSpc>
                <a:spcPct val="100000"/>
              </a:lnSpc>
              <a:spcAft>
                <a:spcPts val="1200"/>
              </a:spcAft>
              <a:defRPr sz="2200" b="1" i="0" baseline="0">
                <a:latin typeface="+mj-lt"/>
              </a:defRPr>
            </a:lvl1pPr>
          </a:lstStyle>
          <a:p>
            <a:r>
              <a:rPr lang="en-US" dirty="0"/>
              <a:t>Click to edit Master title style</a:t>
            </a:r>
          </a:p>
        </p:txBody>
      </p:sp>
      <p:sp>
        <p:nvSpPr>
          <p:cNvPr id="10" name="TextBox 9"/>
          <p:cNvSpPr txBox="1"/>
          <p:nvPr userDrawn="1"/>
        </p:nvSpPr>
        <p:spPr>
          <a:xfrm>
            <a:off x="265815" y="-496181"/>
            <a:ext cx="2638812"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dirty="0">
                <a:solidFill>
                  <a:schemeClr val="accent2"/>
                </a:solidFill>
              </a:rPr>
              <a:t>Master:</a:t>
            </a:r>
            <a:r>
              <a:rPr lang="en-US" sz="1200" b="1" baseline="0" dirty="0">
                <a:solidFill>
                  <a:schemeClr val="accent2"/>
                </a:solidFill>
              </a:rPr>
              <a:t> Figure with annotation</a:t>
            </a:r>
            <a:endParaRPr lang="en-US" sz="1200" b="1" dirty="0">
              <a:solidFill>
                <a:schemeClr val="accent2"/>
              </a:solidFill>
            </a:endParaRPr>
          </a:p>
        </p:txBody>
      </p:sp>
      <p:sp>
        <p:nvSpPr>
          <p:cNvPr id="3" name="Content Placeholder 2"/>
          <p:cNvSpPr>
            <a:spLocks noGrp="1"/>
          </p:cNvSpPr>
          <p:nvPr>
            <p:ph sz="quarter" idx="10"/>
          </p:nvPr>
        </p:nvSpPr>
        <p:spPr>
          <a:xfrm>
            <a:off x="5257800" y="533400"/>
            <a:ext cx="6477000" cy="5524500"/>
          </a:xfrm>
          <a:solidFill>
            <a:schemeClr val="bg2">
              <a:lumMod val="95000"/>
            </a:schemeClr>
          </a:solidFill>
        </p:spPr>
        <p:txBody>
          <a:bodyPr vert="horz" lIns="0" tIns="45720" rIns="0" bIns="45720" rtlCol="0">
            <a:normAutofit/>
          </a:bodyPr>
          <a:lstStyle>
            <a:lvl1pPr marL="228600" indent="-228600">
              <a:buNone/>
              <a:defRPr lang="en-US" smtClean="0">
                <a:solidFill>
                  <a:schemeClr val="bg1"/>
                </a:solidFill>
              </a:defRPr>
            </a:lvl1pPr>
            <a:lvl2pPr>
              <a:defRPr lang="en-US" smtClean="0"/>
            </a:lvl2pPr>
            <a:lvl3pPr>
              <a:defRPr lang="en-US" smtClean="0"/>
            </a:lvl3pPr>
            <a:lvl4pPr>
              <a:defRPr lang="en-US" smtClean="0"/>
            </a:lvl4pPr>
            <a:lvl5pPr>
              <a:defRPr lang="en-US"/>
            </a:lvl5pPr>
          </a:lstStyle>
          <a:p>
            <a:pPr marL="0" lvl="0" indent="0" algn="ctr"/>
            <a:endParaRPr lang="en-US" dirty="0"/>
          </a:p>
          <a:p>
            <a:pPr marL="0" lvl="0" indent="0" algn="ctr"/>
            <a:r>
              <a:rPr lang="en-US" dirty="0"/>
              <a:t>Click to edit Master text styles</a:t>
            </a:r>
          </a:p>
        </p:txBody>
      </p:sp>
    </p:spTree>
    <p:extLst>
      <p:ext uri="{BB962C8B-B14F-4D97-AF65-F5344CB8AC3E}">
        <p14:creationId xmlns:p14="http://schemas.microsoft.com/office/powerpoint/2010/main" val="3553266680"/>
      </p:ext>
    </p:extLst>
  </p:cSld>
  <p:clrMapOvr>
    <a:masterClrMapping/>
  </p:clrMapOvr>
  <p:transition>
    <p:fade/>
  </p:transition>
  <p:extLst>
    <p:ext uri="{DCECCB84-F9BA-43D5-87BE-67443E8EF086}">
      <p15:sldGuideLst xmlns:p15="http://schemas.microsoft.com/office/powerpoint/2012/main">
        <p15:guide id="1" pos="331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igure with bullets">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8991600" y="6467708"/>
            <a:ext cx="2743200" cy="209316"/>
          </a:xfrm>
          <a:prstGeom prst="rect">
            <a:avLst/>
          </a:prstGeom>
        </p:spPr>
        <p:txBody>
          <a:bodyPr vert="horz" lIns="0" tIns="0" rIns="0" bIns="0" rtlCol="0" anchor="ctr"/>
          <a:lstStyle>
            <a:lvl1pPr algn="r">
              <a:defRPr sz="1000">
                <a:solidFill>
                  <a:schemeClr val="tx1">
                    <a:tint val="75000"/>
                  </a:schemeClr>
                </a:solidFill>
                <a:latin typeface="Lato" charset="0"/>
                <a:ea typeface="Lato" charset="0"/>
                <a:cs typeface="Lato" charset="0"/>
              </a:defRPr>
            </a:lvl1pPr>
          </a:lstStyle>
          <a:p>
            <a:fld id="{B68F88C8-0A9A-DA43-95C8-7FE161A05352}" type="slidenum">
              <a:rPr lang="en-US" smtClean="0"/>
              <a:pPr/>
              <a:t>‹#›</a:t>
            </a:fld>
            <a:endParaRPr lang="en-US" dirty="0"/>
          </a:p>
        </p:txBody>
      </p:sp>
      <p:sp>
        <p:nvSpPr>
          <p:cNvPr id="6" name="Title 5"/>
          <p:cNvSpPr>
            <a:spLocks noGrp="1"/>
          </p:cNvSpPr>
          <p:nvPr>
            <p:ph type="title"/>
          </p:nvPr>
        </p:nvSpPr>
        <p:spPr>
          <a:xfrm>
            <a:off x="457200" y="533400"/>
            <a:ext cx="3657600" cy="1711036"/>
          </a:xfrm>
        </p:spPr>
        <p:txBody>
          <a:bodyPr anchor="b">
            <a:noAutofit/>
          </a:bodyPr>
          <a:lstStyle>
            <a:lvl1pPr>
              <a:lnSpc>
                <a:spcPct val="100000"/>
              </a:lnSpc>
              <a:spcAft>
                <a:spcPts val="1200"/>
              </a:spcAft>
              <a:defRPr sz="2200" b="1" i="0" baseline="0">
                <a:latin typeface="+mj-lt"/>
              </a:defRPr>
            </a:lvl1pPr>
          </a:lstStyle>
          <a:p>
            <a:r>
              <a:rPr lang="en-US" dirty="0"/>
              <a:t>Click to edit Master title style</a:t>
            </a:r>
          </a:p>
        </p:txBody>
      </p:sp>
      <p:sp>
        <p:nvSpPr>
          <p:cNvPr id="3" name="Text Placeholder 2"/>
          <p:cNvSpPr>
            <a:spLocks noGrp="1"/>
          </p:cNvSpPr>
          <p:nvPr>
            <p:ph type="body" sz="quarter" idx="11"/>
          </p:nvPr>
        </p:nvSpPr>
        <p:spPr>
          <a:xfrm>
            <a:off x="457200" y="2481263"/>
            <a:ext cx="3657600" cy="3254375"/>
          </a:xfrm>
        </p:spPr>
        <p:txBody>
          <a:bodyPr>
            <a:noAutofit/>
          </a:bodyPr>
          <a:lstStyle>
            <a:lvl1pPr>
              <a:defRPr sz="2200" baseline="0">
                <a:solidFill>
                  <a:schemeClr val="tx1"/>
                </a:solidFill>
              </a:defRPr>
            </a:lvl1pPr>
            <a:lvl2pPr>
              <a:defRPr sz="2200" baseline="0">
                <a:solidFill>
                  <a:schemeClr val="tx1"/>
                </a:solidFill>
              </a:defRPr>
            </a:lvl2pPr>
            <a:lvl3pPr>
              <a:defRPr sz="2200" baseline="0">
                <a:solidFill>
                  <a:schemeClr val="tx1"/>
                </a:solidFill>
              </a:defRPr>
            </a:lvl3pPr>
            <a:lvl4pPr>
              <a:defRPr sz="2200" baseline="0">
                <a:solidFill>
                  <a:schemeClr val="tx1"/>
                </a:solidFill>
              </a:defRPr>
            </a:lvl4pPr>
            <a:lvl5pPr>
              <a:defRPr sz="220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p:cNvSpPr txBox="1"/>
          <p:nvPr userDrawn="1"/>
        </p:nvSpPr>
        <p:spPr>
          <a:xfrm>
            <a:off x="265815" y="-496181"/>
            <a:ext cx="3318584"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dirty="0">
                <a:solidFill>
                  <a:schemeClr val="accent2"/>
                </a:solidFill>
              </a:rPr>
              <a:t>Master:</a:t>
            </a:r>
            <a:r>
              <a:rPr lang="en-US" sz="1200" b="1" baseline="0" dirty="0">
                <a:solidFill>
                  <a:schemeClr val="accent2"/>
                </a:solidFill>
              </a:rPr>
              <a:t> Figure with annotation + bullets</a:t>
            </a:r>
            <a:endParaRPr lang="en-US" sz="1200" b="1" dirty="0">
              <a:solidFill>
                <a:schemeClr val="accent2"/>
              </a:solidFill>
            </a:endParaRPr>
          </a:p>
        </p:txBody>
      </p:sp>
      <p:sp>
        <p:nvSpPr>
          <p:cNvPr id="11" name="Content Placeholder 2"/>
          <p:cNvSpPr>
            <a:spLocks noGrp="1"/>
          </p:cNvSpPr>
          <p:nvPr>
            <p:ph sz="quarter" idx="10"/>
          </p:nvPr>
        </p:nvSpPr>
        <p:spPr>
          <a:xfrm>
            <a:off x="5257800" y="533400"/>
            <a:ext cx="6477000" cy="5524500"/>
          </a:xfrm>
          <a:solidFill>
            <a:schemeClr val="bg2">
              <a:lumMod val="95000"/>
            </a:schemeClr>
          </a:solidFill>
        </p:spPr>
        <p:txBody>
          <a:bodyPr vert="horz" lIns="0" tIns="45720" rIns="0" bIns="45720" rtlCol="0">
            <a:normAutofit/>
          </a:bodyPr>
          <a:lstStyle>
            <a:lvl1pPr marL="228600" indent="-228600">
              <a:buNone/>
              <a:defRPr lang="en-US" smtClean="0">
                <a:solidFill>
                  <a:schemeClr val="bg1"/>
                </a:solidFill>
              </a:defRPr>
            </a:lvl1pPr>
            <a:lvl2pPr>
              <a:defRPr lang="en-US" smtClean="0"/>
            </a:lvl2pPr>
            <a:lvl3pPr>
              <a:defRPr lang="en-US" smtClean="0"/>
            </a:lvl3pPr>
            <a:lvl4pPr>
              <a:defRPr lang="en-US" smtClean="0"/>
            </a:lvl4pPr>
            <a:lvl5pPr>
              <a:defRPr lang="en-US"/>
            </a:lvl5pPr>
          </a:lstStyle>
          <a:p>
            <a:pPr marL="0" lvl="0" indent="0" algn="ctr"/>
            <a:endParaRPr lang="en-US" dirty="0"/>
          </a:p>
          <a:p>
            <a:pPr marL="0" lvl="0" indent="0" algn="ctr"/>
            <a:r>
              <a:rPr lang="en-US" dirty="0"/>
              <a:t>Click to edit Master text styles</a:t>
            </a:r>
          </a:p>
        </p:txBody>
      </p:sp>
    </p:spTree>
    <p:extLst>
      <p:ext uri="{BB962C8B-B14F-4D97-AF65-F5344CB8AC3E}">
        <p14:creationId xmlns:p14="http://schemas.microsoft.com/office/powerpoint/2010/main" val="459281922"/>
      </p:ext>
    </p:extLst>
  </p:cSld>
  <p:clrMapOvr>
    <a:masterClrMapping/>
  </p:clrMapOvr>
  <p:transition>
    <p:fade/>
  </p:transition>
  <p:extLst>
    <p:ext uri="{DCECCB84-F9BA-43D5-87BE-67443E8EF086}">
      <p15:sldGuideLst xmlns:p15="http://schemas.microsoft.com/office/powerpoint/2012/main">
        <p15:guide id="1" pos="331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33400"/>
            <a:ext cx="11277600" cy="1157288"/>
          </a:xfrm>
          <a:prstGeom prst="rect">
            <a:avLst/>
          </a:prstGeom>
        </p:spPr>
        <p:txBody>
          <a:bodyPr vert="horz" lIns="0" tIns="45720" rIns="0" bIns="45720" rtlCol="0" anchor="t">
            <a:normAutofit/>
          </a:bodyPr>
          <a:lstStyle/>
          <a:p>
            <a:r>
              <a:rPr lang="en-US" dirty="0"/>
              <a:t>Click to edit Master title style</a:t>
            </a:r>
          </a:p>
        </p:txBody>
      </p:sp>
      <p:sp>
        <p:nvSpPr>
          <p:cNvPr id="3" name="Text Placeholder 2"/>
          <p:cNvSpPr>
            <a:spLocks noGrp="1"/>
          </p:cNvSpPr>
          <p:nvPr>
            <p:ph type="body" idx="1"/>
          </p:nvPr>
        </p:nvSpPr>
        <p:spPr>
          <a:xfrm>
            <a:off x="457200" y="1825625"/>
            <a:ext cx="11277600" cy="4232275"/>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991600" y="6467708"/>
            <a:ext cx="2743200" cy="209316"/>
          </a:xfrm>
          <a:prstGeom prst="rect">
            <a:avLst/>
          </a:prstGeom>
        </p:spPr>
        <p:txBody>
          <a:bodyPr vert="horz" lIns="0" tIns="0" rIns="0" bIns="0" rtlCol="0" anchor="ctr"/>
          <a:lstStyle>
            <a:lvl1pPr algn="r">
              <a:defRPr sz="1000">
                <a:solidFill>
                  <a:schemeClr val="tx1">
                    <a:tint val="75000"/>
                  </a:schemeClr>
                </a:solidFill>
                <a:latin typeface="Lato" charset="0"/>
                <a:ea typeface="Lato" charset="0"/>
                <a:cs typeface="Lato" charset="0"/>
              </a:defRPr>
            </a:lvl1pPr>
          </a:lstStyle>
          <a:p>
            <a:fld id="{B68F88C8-0A9A-DA43-95C8-7FE161A05352}" type="slidenum">
              <a:rPr lang="en-US" smtClean="0"/>
              <a:pPr/>
              <a:t>‹#›</a:t>
            </a:fld>
            <a:endParaRPr lang="en-US" dirty="0"/>
          </a:p>
        </p:txBody>
      </p:sp>
      <p:pic>
        <p:nvPicPr>
          <p:cNvPr id="8" name="Picture 7"/>
          <p:cNvPicPr>
            <a:picLocks noChangeAspect="1"/>
          </p:cNvPicPr>
          <p:nvPr userDrawn="1"/>
        </p:nvPicPr>
        <p:blipFill rotWithShape="1">
          <a:blip r:embed="rId17">
            <a:extLst>
              <a:ext uri="{28A0092B-C50C-407E-A947-70E740481C1C}">
                <a14:useLocalDpi xmlns:a14="http://schemas.microsoft.com/office/drawing/2010/main"/>
              </a:ext>
            </a:extLst>
          </a:blip>
          <a:srcRect l="14990" t="-24944" r="1"/>
          <a:stretch/>
        </p:blipFill>
        <p:spPr>
          <a:xfrm>
            <a:off x="320675" y="6521450"/>
            <a:ext cx="2391113" cy="102824"/>
          </a:xfrm>
          <a:prstGeom prst="rect">
            <a:avLst/>
          </a:prstGeom>
        </p:spPr>
      </p:pic>
      <p:sp>
        <p:nvSpPr>
          <p:cNvPr id="4" name="Oval 3"/>
          <p:cNvSpPr/>
          <p:nvPr userDrawn="1"/>
        </p:nvSpPr>
        <p:spPr>
          <a:xfrm>
            <a:off x="-550072" y="117081"/>
            <a:ext cx="231648" cy="2316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7" name="Oval 6"/>
          <p:cNvSpPr/>
          <p:nvPr userDrawn="1"/>
        </p:nvSpPr>
        <p:spPr>
          <a:xfrm>
            <a:off x="-550072" y="452571"/>
            <a:ext cx="231648" cy="2316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9" name="Oval 8"/>
          <p:cNvSpPr/>
          <p:nvPr userDrawn="1"/>
        </p:nvSpPr>
        <p:spPr>
          <a:xfrm>
            <a:off x="-550072" y="788061"/>
            <a:ext cx="231648" cy="2316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1" name="Oval 10"/>
          <p:cNvSpPr/>
          <p:nvPr userDrawn="1"/>
        </p:nvSpPr>
        <p:spPr>
          <a:xfrm>
            <a:off x="-550072" y="1123551"/>
            <a:ext cx="231648" cy="2316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Oval 11"/>
          <p:cNvSpPr/>
          <p:nvPr userDrawn="1"/>
        </p:nvSpPr>
        <p:spPr>
          <a:xfrm>
            <a:off x="-550072" y="1459040"/>
            <a:ext cx="231648" cy="2316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5" name="TextBox 4"/>
          <p:cNvSpPr txBox="1"/>
          <p:nvPr userDrawn="1"/>
        </p:nvSpPr>
        <p:spPr>
          <a:xfrm>
            <a:off x="-888626" y="31354"/>
            <a:ext cx="338554" cy="1674497"/>
          </a:xfrm>
          <a:prstGeom prst="rect">
            <a:avLst/>
          </a:prstGeom>
          <a:noFill/>
        </p:spPr>
        <p:txBody>
          <a:bodyPr vert="vert270" wrap="none" rtlCol="0">
            <a:spAutoFit/>
          </a:bodyPr>
          <a:lstStyle/>
          <a:p>
            <a:r>
              <a:rPr lang="en-US" sz="1000" b="1" spc="0" dirty="0">
                <a:solidFill>
                  <a:schemeClr val="tx1">
                    <a:lumMod val="60000"/>
                    <a:lumOff val="40000"/>
                  </a:schemeClr>
                </a:solidFill>
              </a:rPr>
              <a:t>URBAN</a:t>
            </a:r>
            <a:r>
              <a:rPr lang="en-US" sz="1000" b="1" spc="0" baseline="0" dirty="0">
                <a:solidFill>
                  <a:schemeClr val="tx1">
                    <a:lumMod val="60000"/>
                    <a:lumOff val="40000"/>
                  </a:schemeClr>
                </a:solidFill>
              </a:rPr>
              <a:t> COLOR PALETTE</a:t>
            </a:r>
            <a:endParaRPr lang="en-US" sz="1000" b="1" spc="0" dirty="0">
              <a:solidFill>
                <a:schemeClr val="tx1">
                  <a:lumMod val="60000"/>
                  <a:lumOff val="40000"/>
                </a:schemeClr>
              </a:solidFill>
            </a:endParaRPr>
          </a:p>
        </p:txBody>
      </p:sp>
      <p:sp>
        <p:nvSpPr>
          <p:cNvPr id="13" name="TextBox 12"/>
          <p:cNvSpPr txBox="1"/>
          <p:nvPr userDrawn="1"/>
        </p:nvSpPr>
        <p:spPr>
          <a:xfrm>
            <a:off x="10140466" y="7020156"/>
            <a:ext cx="2082621" cy="246221"/>
          </a:xfrm>
          <a:prstGeom prst="rect">
            <a:avLst/>
          </a:prstGeom>
          <a:noFill/>
        </p:spPr>
        <p:txBody>
          <a:bodyPr vert="horz" wrap="none" rtlCol="0">
            <a:spAutoFit/>
          </a:bodyPr>
          <a:lstStyle/>
          <a:p>
            <a:pPr algn="r"/>
            <a:r>
              <a:rPr lang="en-US" sz="1000" b="1" spc="0" dirty="0">
                <a:solidFill>
                  <a:schemeClr val="tx1">
                    <a:lumMod val="60000"/>
                    <a:lumOff val="40000"/>
                  </a:schemeClr>
                </a:solidFill>
              </a:rPr>
              <a:t>TEMPLATE VERSION 2.1 </a:t>
            </a:r>
            <a:r>
              <a:rPr lang="en-US" sz="1000" b="1" spc="0" dirty="0">
                <a:solidFill>
                  <a:schemeClr val="accent6"/>
                </a:solidFill>
              </a:rPr>
              <a:t>BETA</a:t>
            </a:r>
          </a:p>
        </p:txBody>
      </p:sp>
      <p:sp>
        <p:nvSpPr>
          <p:cNvPr id="10" name="TextBox 9"/>
          <p:cNvSpPr txBox="1">
            <a:spLocks/>
          </p:cNvSpPr>
          <p:nvPr userDrawn="1"/>
        </p:nvSpPr>
        <p:spPr>
          <a:xfrm>
            <a:off x="12404098" y="4722507"/>
            <a:ext cx="1896693" cy="2297649"/>
          </a:xfrm>
          <a:prstGeom prst="rect">
            <a:avLst/>
          </a:prstGeom>
          <a:noFill/>
        </p:spPr>
        <p:txBody>
          <a:bodyPr wrap="square" rtlCol="0">
            <a:noAutofit/>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000" b="0" i="1" kern="1200" dirty="0">
                <a:solidFill>
                  <a:schemeClr val="tx1">
                    <a:lumMod val="40000"/>
                    <a:lumOff val="60000"/>
                  </a:schemeClr>
                </a:solidFill>
                <a:effectLst/>
                <a:latin typeface="+mn-lt"/>
                <a:ea typeface="+mn-ea"/>
                <a:cs typeface="+mn-cs"/>
              </a:rPr>
              <a:t>“According to most studies, people's number one fear is public speaking. Number two is death. Death is number two. Does that sound right? This means to the average person, if you go to a funeral, you're better off in the casket than doing the eulogy.” </a:t>
            </a:r>
          </a:p>
          <a:p>
            <a:pPr marL="0" marR="0" indent="0" algn="r" defTabSz="914400" rtl="0" eaLnBrk="1" fontAlgn="auto" latinLnBrk="0" hangingPunct="1">
              <a:lnSpc>
                <a:spcPct val="150000"/>
              </a:lnSpc>
              <a:spcBef>
                <a:spcPts val="0"/>
              </a:spcBef>
              <a:spcAft>
                <a:spcPts val="0"/>
              </a:spcAft>
              <a:buClrTx/>
              <a:buSzTx/>
              <a:buFontTx/>
              <a:buNone/>
              <a:tabLst/>
              <a:defRPr/>
            </a:pPr>
            <a:r>
              <a:rPr lang="en-US" sz="1000" b="0" i="1" kern="1200" dirty="0">
                <a:solidFill>
                  <a:schemeClr val="tx1">
                    <a:lumMod val="40000"/>
                    <a:lumOff val="60000"/>
                  </a:schemeClr>
                </a:solidFill>
                <a:effectLst/>
                <a:latin typeface="+mn-lt"/>
                <a:ea typeface="+mn-ea"/>
                <a:cs typeface="+mn-cs"/>
              </a:rPr>
              <a:t>-</a:t>
            </a:r>
            <a:r>
              <a:rPr lang="en-US" sz="1000" b="0" i="1" kern="1200" baseline="0" dirty="0">
                <a:solidFill>
                  <a:schemeClr val="tx1">
                    <a:lumMod val="40000"/>
                    <a:lumOff val="60000"/>
                  </a:schemeClr>
                </a:solidFill>
                <a:effectLst/>
                <a:latin typeface="+mn-lt"/>
                <a:ea typeface="+mn-ea"/>
                <a:cs typeface="+mn-cs"/>
              </a:rPr>
              <a:t> Jerry Seinfeld</a:t>
            </a:r>
            <a:endParaRPr lang="en-US" sz="1000" b="0" i="1" kern="1200" dirty="0">
              <a:solidFill>
                <a:schemeClr val="tx1">
                  <a:lumMod val="40000"/>
                  <a:lumOff val="60000"/>
                </a:schemeClr>
              </a:solidFill>
              <a:effectLst/>
              <a:latin typeface="+mn-lt"/>
              <a:ea typeface="+mn-ea"/>
              <a:cs typeface="+mn-cs"/>
            </a:endParaRPr>
          </a:p>
        </p:txBody>
      </p:sp>
    </p:spTree>
    <p:extLst>
      <p:ext uri="{BB962C8B-B14F-4D97-AF65-F5344CB8AC3E}">
        <p14:creationId xmlns:p14="http://schemas.microsoft.com/office/powerpoint/2010/main" val="21888763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p:fade/>
  </p:transition>
  <p:hf hdr="0" ftr="0" dt="0"/>
  <p:txStyles>
    <p:titleStyle>
      <a:lvl1pPr algn="l" defTabSz="914400" rtl="0" eaLnBrk="1" latinLnBrk="0" hangingPunct="1">
        <a:lnSpc>
          <a:spcPct val="90000"/>
        </a:lnSpc>
        <a:spcBef>
          <a:spcPct val="0"/>
        </a:spcBef>
        <a:buNone/>
        <a:defRPr sz="3400" b="1" kern="1200" baseline="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600"/>
        </a:spcAft>
        <a:buClr>
          <a:schemeClr val="accent1"/>
        </a:buClr>
        <a:buFont typeface="Wingdings"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600"/>
        </a:spcAft>
        <a:buClr>
          <a:schemeClr val="accent1"/>
        </a:buClr>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600"/>
        </a:spcAft>
        <a:buClr>
          <a:schemeClr val="accent1"/>
        </a:buClr>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600"/>
        </a:spcAft>
        <a:buClr>
          <a:schemeClr val="accent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600"/>
        </a:spcAft>
        <a:buClr>
          <a:schemeClr val="accent1"/>
        </a:buClr>
        <a:buFont typeface="Wingdings"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336">
          <p15:clr>
            <a:srgbClr val="F26B43"/>
          </p15:clr>
        </p15:guide>
        <p15:guide id="5" orient="horz" pos="3816">
          <p15:clr>
            <a:srgbClr val="F26B43"/>
          </p15:clr>
        </p15:guide>
        <p15:guide id="6" pos="2592">
          <p15:clr>
            <a:srgbClr val="F26B43"/>
          </p15:clr>
        </p15:guide>
        <p15:guide id="7" pos="7392">
          <p15:clr>
            <a:srgbClr val="F26B43"/>
          </p15:clr>
        </p15:guide>
        <p15:guide id="8" orient="horz" pos="417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mailto:dneeleybertrand@urban.org"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hyperlink" Target="http://www.urban.org/policy-centers/housing-finance-policy-center/projects/housing-finance-reform-incubator/jim-parrott-clarifying-choices-housing-finance-reform" TargetMode="External"/><Relationship Id="rId4" Type="http://schemas.openxmlformats.org/officeDocument/2006/relationships/hyperlink" Target="mailto:mneal@urban.org" TargetMode="External"/></Relationships>
</file>

<file path=ppt/slides/_rels/slide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27304"/>
            <a:ext cx="2849217" cy="43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2402846555"/>
              </p:ext>
            </p:extLst>
          </p:nvPr>
        </p:nvGraphicFramePr>
        <p:xfrm>
          <a:off x="529676" y="3420955"/>
          <a:ext cx="11283096" cy="2949956"/>
        </p:xfrm>
        <a:graphic>
          <a:graphicData uri="http://schemas.openxmlformats.org/drawingml/2006/table">
            <a:tbl>
              <a:tblPr firstRow="1" bandRow="1">
                <a:tableStyleId>{5C22544A-7EE6-4342-B048-85BDC9FD1C3A}</a:tableStyleId>
              </a:tblPr>
              <a:tblGrid>
                <a:gridCol w="11283096">
                  <a:extLst>
                    <a:ext uri="{9D8B030D-6E8A-4147-A177-3AD203B41FA5}">
                      <a16:colId xmlns:a16="http://schemas.microsoft.com/office/drawing/2014/main" val="20000"/>
                    </a:ext>
                  </a:extLst>
                </a:gridCol>
              </a:tblGrid>
              <a:tr h="128898">
                <a:tc>
                  <a:txBody>
                    <a:bodyPr/>
                    <a:lstStyle/>
                    <a:p>
                      <a:pPr marL="0" marR="0" lvl="0" indent="0" algn="l" defTabSz="914400" rtl="0" eaLnBrk="1" fontAlgn="auto" latinLnBrk="0" hangingPunct="1">
                        <a:lnSpc>
                          <a:spcPct val="100000"/>
                        </a:lnSpc>
                        <a:spcBef>
                          <a:spcPts val="0"/>
                        </a:spcBef>
                        <a:spcAft>
                          <a:spcPts val="1600"/>
                        </a:spcAft>
                        <a:buClr>
                          <a:srgbClr val="139DEC"/>
                        </a:buClr>
                        <a:buSzTx/>
                        <a:buFontTx/>
                        <a:buNone/>
                        <a:tabLst/>
                        <a:defRPr/>
                      </a:pPr>
                      <a:r>
                        <a:rPr kumimoji="0" lang="en-US" sz="1200" b="0" i="0" u="none" strike="noStrike" kern="1200" cap="none" spc="0" normalizeH="0" baseline="0" noProof="0" dirty="0">
                          <a:ln>
                            <a:noFill/>
                          </a:ln>
                          <a:solidFill>
                            <a:srgbClr val="139DEC"/>
                          </a:solidFill>
                          <a:effectLst/>
                          <a:uLnTx/>
                          <a:uFillTx/>
                          <a:latin typeface="+mn-lt"/>
                          <a:ea typeface="+mn-ea"/>
                          <a:cs typeface="+mn-cs"/>
                        </a:rPr>
                        <a:t>October 2022</a:t>
                      </a:r>
                      <a:endParaRPr kumimoji="0" lang="en-US" sz="1050" b="0" i="0" u="none" strike="noStrike" kern="1200" cap="none" spc="0" normalizeH="0" baseline="0" noProof="0" dirty="0">
                        <a:ln>
                          <a:noFill/>
                        </a:ln>
                        <a:solidFill>
                          <a:srgbClr val="139DEC"/>
                        </a:solidFill>
                        <a:effectLst/>
                        <a:uLnTx/>
                        <a:uFillTx/>
                        <a:latin typeface="+mn-lt"/>
                        <a:ea typeface="+mn-ea"/>
                        <a:cs typeface="+mn-cs"/>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434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494546"/>
                          </a:solidFill>
                          <a:effectLst/>
                          <a:uLnTx/>
                          <a:uFillTx/>
                          <a:latin typeface="Lato"/>
                          <a:ea typeface="+mn-ea"/>
                          <a:cs typeface="+mn-cs"/>
                        </a:rPr>
                        <a:t>Housing and Community Development Network of New Jersey: </a:t>
                      </a:r>
                      <a:r>
                        <a:rPr kumimoji="0" lang="en-US" sz="3000" b="1" i="1" u="none" strike="noStrike" kern="1200" cap="none" spc="0" normalizeH="0" baseline="0" noProof="0" dirty="0">
                          <a:ln>
                            <a:noFill/>
                          </a:ln>
                          <a:solidFill>
                            <a:srgbClr val="494546"/>
                          </a:solidFill>
                          <a:effectLst/>
                          <a:uLnTx/>
                          <a:uFillTx/>
                          <a:latin typeface="Lato"/>
                          <a:ea typeface="+mn-ea"/>
                          <a:cs typeface="+mn-cs"/>
                        </a:rPr>
                        <a:t>Under One Roof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494546"/>
                        </a:solidFill>
                        <a:effectLst/>
                        <a:uLnTx/>
                        <a:uFillTx/>
                        <a:latin typeface="Lato"/>
                        <a:ea typeface="+mn-ea"/>
                        <a:cs typeface="+mn-cs"/>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81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39DEC"/>
                          </a:solidFill>
                          <a:effectLst/>
                          <a:uLnTx/>
                          <a:uFillTx/>
                          <a:latin typeface="+mn-lt"/>
                          <a:ea typeface="+mn-ea"/>
                          <a:cs typeface="+mn-cs"/>
                        </a:rPr>
                        <a:t>Michael Neal, Principal Research Associate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39DEC"/>
                          </a:solidFill>
                          <a:effectLst/>
                          <a:uLnTx/>
                          <a:uFillTx/>
                          <a:latin typeface="+mn-lt"/>
                          <a:ea typeface="+mn-ea"/>
                          <a:cs typeface="+mn-cs"/>
                        </a:rPr>
                        <a:t>Housing Finance Policy Center</a:t>
                      </a:r>
                    </a:p>
                  </a:txBody>
                  <a:tcPr marL="0" marR="0" marT="9144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81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139DEC"/>
                        </a:solidFill>
                        <a:effectLst/>
                        <a:uLnTx/>
                        <a:uFillTx/>
                        <a:latin typeface="+mn-lt"/>
                        <a:ea typeface="+mn-ea"/>
                        <a:cs typeface="+mn-cs"/>
                      </a:endParaRPr>
                    </a:p>
                  </a:txBody>
                  <a:tcPr marL="0" marR="0" marT="9144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4501482"/>
                  </a:ext>
                </a:extLst>
              </a:tr>
              <a:tr h="4081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139DEC"/>
                        </a:solidFill>
                        <a:effectLst/>
                        <a:uLnTx/>
                        <a:uFillTx/>
                        <a:latin typeface="+mn-lt"/>
                        <a:ea typeface="+mn-ea"/>
                        <a:cs typeface="+mn-cs"/>
                      </a:endParaRPr>
                    </a:p>
                  </a:txBody>
                  <a:tcPr marL="0" marR="0" marT="9144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57137754"/>
                  </a:ext>
                </a:extLst>
              </a:tr>
            </a:tbl>
          </a:graphicData>
        </a:graphic>
      </p:graphicFrame>
      <p:pic>
        <p:nvPicPr>
          <p:cNvPr id="5" name="Picture 4"/>
          <p:cNvPicPr>
            <a:picLocks noGrp="1" noChangeAspect="1"/>
          </p:cNvPicPr>
          <p:nvPr/>
        </p:nvPicPr>
        <p:blipFill>
          <a:blip r:embed="rId3">
            <a:extLst>
              <a:ext uri="{28A0092B-C50C-407E-A947-70E740481C1C}">
                <a14:useLocalDpi xmlns:a14="http://schemas.microsoft.com/office/drawing/2010/main" val="0"/>
              </a:ext>
            </a:extLst>
          </a:blip>
          <a:srcRect t="24" b="24"/>
          <a:stretch>
            <a:fillRect/>
          </a:stretch>
        </p:blipFill>
        <p:spPr>
          <a:xfrm>
            <a:off x="0" y="119971"/>
            <a:ext cx="12192000" cy="3300984"/>
          </a:xfrm>
          <a:prstGeom prst="rect">
            <a:avLst/>
          </a:prstGeom>
          <a:solidFill>
            <a:schemeClr val="bg2">
              <a:lumMod val="85000"/>
            </a:schemeClr>
          </a:solidFill>
        </p:spPr>
      </p:pic>
    </p:spTree>
    <p:extLst>
      <p:ext uri="{BB962C8B-B14F-4D97-AF65-F5344CB8AC3E}">
        <p14:creationId xmlns:p14="http://schemas.microsoft.com/office/powerpoint/2010/main" val="123485588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6D2215-936B-4428-8633-7A6AD3DB6B21}"/>
              </a:ext>
            </a:extLst>
          </p:cNvPr>
          <p:cNvSpPr>
            <a:spLocks noGrp="1"/>
          </p:cNvSpPr>
          <p:nvPr>
            <p:ph type="sldNum" sz="quarter" idx="4"/>
          </p:nvPr>
        </p:nvSpPr>
        <p:spPr/>
        <p:txBody>
          <a:bodyPr/>
          <a:lstStyle/>
          <a:p>
            <a:fld id="{B68F88C8-0A9A-DA43-95C8-7FE161A05352}" type="slidenum">
              <a:rPr lang="en-US" smtClean="0"/>
              <a:pPr/>
              <a:t>10</a:t>
            </a:fld>
            <a:endParaRPr lang="en-US" dirty="0"/>
          </a:p>
        </p:txBody>
      </p:sp>
      <p:sp>
        <p:nvSpPr>
          <p:cNvPr id="3" name="Title 2">
            <a:extLst>
              <a:ext uri="{FF2B5EF4-FFF2-40B4-BE49-F238E27FC236}">
                <a16:creationId xmlns:a16="http://schemas.microsoft.com/office/drawing/2014/main" id="{E4E0A430-FAF0-42E5-9ADB-69504689085F}"/>
              </a:ext>
            </a:extLst>
          </p:cNvPr>
          <p:cNvSpPr>
            <a:spLocks noGrp="1"/>
          </p:cNvSpPr>
          <p:nvPr>
            <p:ph type="title"/>
          </p:nvPr>
        </p:nvSpPr>
        <p:spPr>
          <a:xfrm>
            <a:off x="96078" y="319503"/>
            <a:ext cx="12095922" cy="776288"/>
          </a:xfrm>
        </p:spPr>
        <p:txBody>
          <a:bodyPr/>
          <a:lstStyle/>
          <a:p>
            <a:r>
              <a:rPr lang="en-US" sz="2400" dirty="0">
                <a:solidFill>
                  <a:srgbClr val="000000"/>
                </a:solidFill>
              </a:rPr>
              <a:t>Home Equity Lines of Credit – Bank Supply and Demand</a:t>
            </a:r>
          </a:p>
        </p:txBody>
      </p:sp>
      <p:sp>
        <p:nvSpPr>
          <p:cNvPr id="8" name="Title 2">
            <a:extLst>
              <a:ext uri="{FF2B5EF4-FFF2-40B4-BE49-F238E27FC236}">
                <a16:creationId xmlns:a16="http://schemas.microsoft.com/office/drawing/2014/main" id="{BAE1D026-6E63-4556-8F45-FAC3D3C6C9EB}"/>
              </a:ext>
            </a:extLst>
          </p:cNvPr>
          <p:cNvSpPr txBox="1">
            <a:spLocks/>
          </p:cNvSpPr>
          <p:nvPr/>
        </p:nvSpPr>
        <p:spPr>
          <a:xfrm>
            <a:off x="457200" y="6234746"/>
            <a:ext cx="6812536" cy="232962"/>
          </a:xfrm>
          <a:prstGeom prst="rect">
            <a:avLst/>
          </a:prstGeom>
        </p:spPr>
        <p:txBody>
          <a:bodyPr vert="horz" lIns="0" tIns="45720" rIns="0" bIns="45720" rtlCol="0" anchor="t" anchorCtr="0">
            <a:noAutofit/>
          </a:bodyPr>
          <a:lstStyle>
            <a:lvl1pPr algn="l" defTabSz="914400" rtl="0" eaLnBrk="1" latinLnBrk="0" hangingPunct="1">
              <a:lnSpc>
                <a:spcPct val="90000"/>
              </a:lnSpc>
              <a:spcBef>
                <a:spcPct val="0"/>
              </a:spcBef>
              <a:buNone/>
              <a:defRPr sz="3400" b="1" kern="1200" baseline="0">
                <a:solidFill>
                  <a:schemeClr val="tx1"/>
                </a:solidFill>
                <a:latin typeface="+mj-lt"/>
                <a:ea typeface="+mj-ea"/>
                <a:cs typeface="+mj-cs"/>
              </a:defRPr>
            </a:lvl1pPr>
          </a:lstStyle>
          <a:p>
            <a:r>
              <a:rPr lang="en-US" sz="1100" dirty="0">
                <a:solidFill>
                  <a:srgbClr val="000000"/>
                </a:solidFill>
              </a:rPr>
              <a:t>Sources:</a:t>
            </a:r>
            <a:r>
              <a:rPr lang="en-US" sz="1100" b="0" dirty="0">
                <a:solidFill>
                  <a:srgbClr val="000000"/>
                </a:solidFill>
              </a:rPr>
              <a:t> Author’s calculations and Federal Reserve Board.</a:t>
            </a:r>
            <a:endParaRPr lang="en-US" sz="1100" dirty="0">
              <a:solidFill>
                <a:srgbClr val="000000"/>
              </a:solidFill>
            </a:endParaRPr>
          </a:p>
        </p:txBody>
      </p:sp>
      <p:graphicFrame>
        <p:nvGraphicFramePr>
          <p:cNvPr id="6" name="Chart 5">
            <a:extLst>
              <a:ext uri="{FF2B5EF4-FFF2-40B4-BE49-F238E27FC236}">
                <a16:creationId xmlns:a16="http://schemas.microsoft.com/office/drawing/2014/main" id="{15149636-36C3-44DB-8188-321797540A43}"/>
              </a:ext>
            </a:extLst>
          </p:cNvPr>
          <p:cNvGraphicFramePr>
            <a:graphicFrameLocks noGrp="1"/>
          </p:cNvGraphicFramePr>
          <p:nvPr/>
        </p:nvGraphicFramePr>
        <p:xfrm>
          <a:off x="552893" y="733647"/>
          <a:ext cx="11181907" cy="55011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9909869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6D2215-936B-4428-8633-7A6AD3DB6B21}"/>
              </a:ext>
            </a:extLst>
          </p:cNvPr>
          <p:cNvSpPr>
            <a:spLocks noGrp="1"/>
          </p:cNvSpPr>
          <p:nvPr>
            <p:ph type="sldNum" sz="quarter" idx="4"/>
          </p:nvPr>
        </p:nvSpPr>
        <p:spPr/>
        <p:txBody>
          <a:bodyPr/>
          <a:lstStyle/>
          <a:p>
            <a:fld id="{B68F88C8-0A9A-DA43-95C8-7FE161A05352}" type="slidenum">
              <a:rPr lang="en-US" smtClean="0"/>
              <a:pPr/>
              <a:t>11</a:t>
            </a:fld>
            <a:endParaRPr lang="en-US" dirty="0"/>
          </a:p>
        </p:txBody>
      </p:sp>
      <p:sp>
        <p:nvSpPr>
          <p:cNvPr id="3" name="Title 2">
            <a:extLst>
              <a:ext uri="{FF2B5EF4-FFF2-40B4-BE49-F238E27FC236}">
                <a16:creationId xmlns:a16="http://schemas.microsoft.com/office/drawing/2014/main" id="{E4E0A430-FAF0-42E5-9ADB-69504689085F}"/>
              </a:ext>
            </a:extLst>
          </p:cNvPr>
          <p:cNvSpPr>
            <a:spLocks noGrp="1"/>
          </p:cNvSpPr>
          <p:nvPr>
            <p:ph type="title"/>
          </p:nvPr>
        </p:nvSpPr>
        <p:spPr>
          <a:xfrm>
            <a:off x="96078" y="319503"/>
            <a:ext cx="12095922" cy="776288"/>
          </a:xfrm>
        </p:spPr>
        <p:txBody>
          <a:bodyPr/>
          <a:lstStyle/>
          <a:p>
            <a:r>
              <a:rPr lang="en-US" sz="2400" dirty="0">
                <a:solidFill>
                  <a:srgbClr val="000000"/>
                </a:solidFill>
              </a:rPr>
              <a:t>Immediate Demand Response to Higher Mortgage Rates</a:t>
            </a:r>
          </a:p>
        </p:txBody>
      </p:sp>
      <p:sp>
        <p:nvSpPr>
          <p:cNvPr id="8" name="Title 2">
            <a:extLst>
              <a:ext uri="{FF2B5EF4-FFF2-40B4-BE49-F238E27FC236}">
                <a16:creationId xmlns:a16="http://schemas.microsoft.com/office/drawing/2014/main" id="{BAE1D026-6E63-4556-8F45-FAC3D3C6C9EB}"/>
              </a:ext>
            </a:extLst>
          </p:cNvPr>
          <p:cNvSpPr txBox="1">
            <a:spLocks/>
          </p:cNvSpPr>
          <p:nvPr/>
        </p:nvSpPr>
        <p:spPr>
          <a:xfrm>
            <a:off x="457200" y="6234746"/>
            <a:ext cx="6812536" cy="232962"/>
          </a:xfrm>
          <a:prstGeom prst="rect">
            <a:avLst/>
          </a:prstGeom>
        </p:spPr>
        <p:txBody>
          <a:bodyPr vert="horz" lIns="0" tIns="45720" rIns="0" bIns="45720" rtlCol="0" anchor="t" anchorCtr="0">
            <a:noAutofit/>
          </a:bodyPr>
          <a:lstStyle>
            <a:lvl1pPr algn="l" defTabSz="914400" rtl="0" eaLnBrk="1" latinLnBrk="0" hangingPunct="1">
              <a:lnSpc>
                <a:spcPct val="90000"/>
              </a:lnSpc>
              <a:spcBef>
                <a:spcPct val="0"/>
              </a:spcBef>
              <a:buNone/>
              <a:defRPr sz="3400" b="1" kern="1200" baseline="0">
                <a:solidFill>
                  <a:schemeClr val="tx1"/>
                </a:solidFill>
                <a:latin typeface="+mj-lt"/>
                <a:ea typeface="+mj-ea"/>
                <a:cs typeface="+mj-cs"/>
              </a:defRPr>
            </a:lvl1pPr>
          </a:lstStyle>
          <a:p>
            <a:r>
              <a:rPr lang="en-US" sz="1100" dirty="0"/>
              <a:t>Sources:</a:t>
            </a:r>
            <a:r>
              <a:rPr lang="en-US" sz="1100" b="0" dirty="0"/>
              <a:t> Mortgage Bankers Association</a:t>
            </a:r>
            <a:endParaRPr lang="en-US" sz="1100" dirty="0"/>
          </a:p>
        </p:txBody>
      </p:sp>
      <p:graphicFrame>
        <p:nvGraphicFramePr>
          <p:cNvPr id="7" name="Chart 6">
            <a:extLst>
              <a:ext uri="{FF2B5EF4-FFF2-40B4-BE49-F238E27FC236}">
                <a16:creationId xmlns:a16="http://schemas.microsoft.com/office/drawing/2014/main" id="{2F6E42D5-9DD2-4F4B-88B4-EF73F7862952}"/>
              </a:ext>
            </a:extLst>
          </p:cNvPr>
          <p:cNvGraphicFramePr>
            <a:graphicFrameLocks noGrp="1"/>
          </p:cNvGraphicFramePr>
          <p:nvPr/>
        </p:nvGraphicFramePr>
        <p:xfrm>
          <a:off x="6000750" y="847725"/>
          <a:ext cx="5654873" cy="538702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FB80B725-CD48-4ECB-8514-8A887831B136}"/>
              </a:ext>
            </a:extLst>
          </p:cNvPr>
          <p:cNvGraphicFramePr>
            <a:graphicFrameLocks noGrp="1"/>
          </p:cNvGraphicFramePr>
          <p:nvPr/>
        </p:nvGraphicFramePr>
        <p:xfrm>
          <a:off x="345877" y="847725"/>
          <a:ext cx="5654873" cy="53870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0409007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6D2215-936B-4428-8633-7A6AD3DB6B21}"/>
              </a:ext>
            </a:extLst>
          </p:cNvPr>
          <p:cNvSpPr>
            <a:spLocks noGrp="1"/>
          </p:cNvSpPr>
          <p:nvPr>
            <p:ph type="sldNum" sz="quarter" idx="4"/>
          </p:nvPr>
        </p:nvSpPr>
        <p:spPr/>
        <p:txBody>
          <a:bodyPr/>
          <a:lstStyle/>
          <a:p>
            <a:fld id="{B68F88C8-0A9A-DA43-95C8-7FE161A05352}" type="slidenum">
              <a:rPr lang="en-US" smtClean="0"/>
              <a:pPr/>
              <a:t>12</a:t>
            </a:fld>
            <a:endParaRPr lang="en-US" dirty="0"/>
          </a:p>
        </p:txBody>
      </p:sp>
      <p:sp>
        <p:nvSpPr>
          <p:cNvPr id="3" name="Title 2">
            <a:extLst>
              <a:ext uri="{FF2B5EF4-FFF2-40B4-BE49-F238E27FC236}">
                <a16:creationId xmlns:a16="http://schemas.microsoft.com/office/drawing/2014/main" id="{E4E0A430-FAF0-42E5-9ADB-69504689085F}"/>
              </a:ext>
            </a:extLst>
          </p:cNvPr>
          <p:cNvSpPr>
            <a:spLocks noGrp="1"/>
          </p:cNvSpPr>
          <p:nvPr>
            <p:ph type="title"/>
          </p:nvPr>
        </p:nvSpPr>
        <p:spPr>
          <a:xfrm>
            <a:off x="96078" y="319503"/>
            <a:ext cx="12095922" cy="776288"/>
          </a:xfrm>
        </p:spPr>
        <p:txBody>
          <a:bodyPr/>
          <a:lstStyle/>
          <a:p>
            <a:r>
              <a:rPr lang="en-US" sz="2400" dirty="0">
                <a:solidFill>
                  <a:srgbClr val="000000"/>
                </a:solidFill>
              </a:rPr>
              <a:t>Demographics Point to Strong Potential Demand</a:t>
            </a:r>
          </a:p>
        </p:txBody>
      </p:sp>
      <p:sp>
        <p:nvSpPr>
          <p:cNvPr id="8" name="Title 2">
            <a:extLst>
              <a:ext uri="{FF2B5EF4-FFF2-40B4-BE49-F238E27FC236}">
                <a16:creationId xmlns:a16="http://schemas.microsoft.com/office/drawing/2014/main" id="{BAE1D026-6E63-4556-8F45-FAC3D3C6C9EB}"/>
              </a:ext>
            </a:extLst>
          </p:cNvPr>
          <p:cNvSpPr txBox="1">
            <a:spLocks/>
          </p:cNvSpPr>
          <p:nvPr/>
        </p:nvSpPr>
        <p:spPr>
          <a:xfrm>
            <a:off x="457200" y="6234746"/>
            <a:ext cx="6812536" cy="232962"/>
          </a:xfrm>
          <a:prstGeom prst="rect">
            <a:avLst/>
          </a:prstGeom>
        </p:spPr>
        <p:txBody>
          <a:bodyPr vert="horz" lIns="0" tIns="45720" rIns="0" bIns="45720" rtlCol="0" anchor="t" anchorCtr="0">
            <a:noAutofit/>
          </a:bodyPr>
          <a:lstStyle>
            <a:lvl1pPr algn="l" defTabSz="914400" rtl="0" eaLnBrk="1" latinLnBrk="0" hangingPunct="1">
              <a:lnSpc>
                <a:spcPct val="90000"/>
              </a:lnSpc>
              <a:spcBef>
                <a:spcPct val="0"/>
              </a:spcBef>
              <a:buNone/>
              <a:defRPr sz="3400" b="1" kern="1200" baseline="0">
                <a:solidFill>
                  <a:schemeClr val="tx1"/>
                </a:solidFill>
                <a:latin typeface="+mj-lt"/>
                <a:ea typeface="+mj-ea"/>
                <a:cs typeface="+mj-cs"/>
              </a:defRPr>
            </a:lvl1pPr>
          </a:lstStyle>
          <a:p>
            <a:r>
              <a:rPr lang="en-US" sz="1100" dirty="0">
                <a:solidFill>
                  <a:srgbClr val="000000"/>
                </a:solidFill>
              </a:rPr>
              <a:t>Sources:</a:t>
            </a:r>
            <a:r>
              <a:rPr lang="en-US" sz="1100" b="0" dirty="0">
                <a:solidFill>
                  <a:srgbClr val="000000"/>
                </a:solidFill>
              </a:rPr>
              <a:t> Author’s calculations based on data from the Census Bureau and Pew Research.</a:t>
            </a:r>
            <a:endParaRPr lang="en-US" sz="1100" dirty="0">
              <a:solidFill>
                <a:srgbClr val="000000"/>
              </a:solidFill>
            </a:endParaRPr>
          </a:p>
        </p:txBody>
      </p:sp>
      <p:graphicFrame>
        <p:nvGraphicFramePr>
          <p:cNvPr id="11" name="Chart 10">
            <a:extLst>
              <a:ext uri="{FF2B5EF4-FFF2-40B4-BE49-F238E27FC236}">
                <a16:creationId xmlns:a16="http://schemas.microsoft.com/office/drawing/2014/main" id="{269871ED-DC8D-4C81-92AE-53A0BD060B45}"/>
              </a:ext>
            </a:extLst>
          </p:cNvPr>
          <p:cNvGraphicFramePr>
            <a:graphicFrameLocks noGrp="1"/>
          </p:cNvGraphicFramePr>
          <p:nvPr>
            <p:extLst>
              <p:ext uri="{D42A27DB-BD31-4B8C-83A1-F6EECF244321}">
                <p14:modId xmlns:p14="http://schemas.microsoft.com/office/powerpoint/2010/main" val="2970570611"/>
              </p:ext>
            </p:extLst>
          </p:nvPr>
        </p:nvGraphicFramePr>
        <p:xfrm>
          <a:off x="-1" y="828676"/>
          <a:ext cx="5860023" cy="533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a:extLst>
              <a:ext uri="{FF2B5EF4-FFF2-40B4-BE49-F238E27FC236}">
                <a16:creationId xmlns:a16="http://schemas.microsoft.com/office/drawing/2014/main" id="{4DAC7C07-48B7-4912-96B3-177DCEFFDA85}"/>
              </a:ext>
            </a:extLst>
          </p:cNvPr>
          <p:cNvGraphicFramePr>
            <a:graphicFrameLocks/>
          </p:cNvGraphicFramePr>
          <p:nvPr>
            <p:extLst>
              <p:ext uri="{D42A27DB-BD31-4B8C-83A1-F6EECF244321}">
                <p14:modId xmlns:p14="http://schemas.microsoft.com/office/powerpoint/2010/main" val="624266700"/>
              </p:ext>
            </p:extLst>
          </p:nvPr>
        </p:nvGraphicFramePr>
        <p:xfrm>
          <a:off x="6096000" y="828677"/>
          <a:ext cx="6096000" cy="54060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594057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6D2215-936B-4428-8633-7A6AD3DB6B21}"/>
              </a:ext>
            </a:extLst>
          </p:cNvPr>
          <p:cNvSpPr>
            <a:spLocks noGrp="1"/>
          </p:cNvSpPr>
          <p:nvPr>
            <p:ph type="sldNum" sz="quarter" idx="4"/>
          </p:nvPr>
        </p:nvSpPr>
        <p:spPr/>
        <p:txBody>
          <a:bodyPr/>
          <a:lstStyle/>
          <a:p>
            <a:fld id="{B68F88C8-0A9A-DA43-95C8-7FE161A05352}" type="slidenum">
              <a:rPr lang="en-US" smtClean="0"/>
              <a:pPr/>
              <a:t>13</a:t>
            </a:fld>
            <a:endParaRPr lang="en-US" dirty="0"/>
          </a:p>
        </p:txBody>
      </p:sp>
      <p:sp>
        <p:nvSpPr>
          <p:cNvPr id="3" name="Title 2">
            <a:extLst>
              <a:ext uri="{FF2B5EF4-FFF2-40B4-BE49-F238E27FC236}">
                <a16:creationId xmlns:a16="http://schemas.microsoft.com/office/drawing/2014/main" id="{E4E0A430-FAF0-42E5-9ADB-69504689085F}"/>
              </a:ext>
            </a:extLst>
          </p:cNvPr>
          <p:cNvSpPr>
            <a:spLocks noGrp="1"/>
          </p:cNvSpPr>
          <p:nvPr>
            <p:ph type="title"/>
          </p:nvPr>
        </p:nvSpPr>
        <p:spPr>
          <a:xfrm>
            <a:off x="96078" y="319503"/>
            <a:ext cx="12095922" cy="776288"/>
          </a:xfrm>
        </p:spPr>
        <p:txBody>
          <a:bodyPr/>
          <a:lstStyle/>
          <a:p>
            <a:r>
              <a:rPr lang="en-US" sz="2400" dirty="0">
                <a:solidFill>
                  <a:srgbClr val="000000"/>
                </a:solidFill>
              </a:rPr>
              <a:t>Demographics Point to Strong Potential Demand</a:t>
            </a:r>
          </a:p>
        </p:txBody>
      </p:sp>
      <p:sp>
        <p:nvSpPr>
          <p:cNvPr id="8" name="Title 2">
            <a:extLst>
              <a:ext uri="{FF2B5EF4-FFF2-40B4-BE49-F238E27FC236}">
                <a16:creationId xmlns:a16="http://schemas.microsoft.com/office/drawing/2014/main" id="{BAE1D026-6E63-4556-8F45-FAC3D3C6C9EB}"/>
              </a:ext>
            </a:extLst>
          </p:cNvPr>
          <p:cNvSpPr txBox="1">
            <a:spLocks/>
          </p:cNvSpPr>
          <p:nvPr/>
        </p:nvSpPr>
        <p:spPr>
          <a:xfrm>
            <a:off x="457200" y="6234746"/>
            <a:ext cx="6812536" cy="232962"/>
          </a:xfrm>
          <a:prstGeom prst="rect">
            <a:avLst/>
          </a:prstGeom>
        </p:spPr>
        <p:txBody>
          <a:bodyPr vert="horz" lIns="0" tIns="45720" rIns="0" bIns="45720" rtlCol="0" anchor="t" anchorCtr="0">
            <a:noAutofit/>
          </a:bodyPr>
          <a:lstStyle>
            <a:lvl1pPr algn="l" defTabSz="914400" rtl="0" eaLnBrk="1" latinLnBrk="0" hangingPunct="1">
              <a:lnSpc>
                <a:spcPct val="90000"/>
              </a:lnSpc>
              <a:spcBef>
                <a:spcPct val="0"/>
              </a:spcBef>
              <a:buNone/>
              <a:defRPr sz="3400" b="1" kern="1200" baseline="0">
                <a:solidFill>
                  <a:schemeClr val="tx1"/>
                </a:solidFill>
                <a:latin typeface="+mj-lt"/>
                <a:ea typeface="+mj-ea"/>
                <a:cs typeface="+mj-cs"/>
              </a:defRPr>
            </a:lvl1pPr>
          </a:lstStyle>
          <a:p>
            <a:r>
              <a:rPr lang="en-US" sz="1100" dirty="0">
                <a:solidFill>
                  <a:srgbClr val="000000"/>
                </a:solidFill>
              </a:rPr>
              <a:t>Sources:</a:t>
            </a:r>
            <a:r>
              <a:rPr lang="en-US" sz="1100" b="0" dirty="0">
                <a:solidFill>
                  <a:srgbClr val="000000"/>
                </a:solidFill>
              </a:rPr>
              <a:t> Author’s calculations based on data from the Census Bureau and Pew Research.</a:t>
            </a:r>
            <a:endParaRPr lang="en-US" sz="1100" dirty="0">
              <a:solidFill>
                <a:srgbClr val="000000"/>
              </a:solidFill>
            </a:endParaRPr>
          </a:p>
        </p:txBody>
      </p:sp>
      <p:graphicFrame>
        <p:nvGraphicFramePr>
          <p:cNvPr id="11" name="Chart 10">
            <a:extLst>
              <a:ext uri="{FF2B5EF4-FFF2-40B4-BE49-F238E27FC236}">
                <a16:creationId xmlns:a16="http://schemas.microsoft.com/office/drawing/2014/main" id="{5AB91226-8D1C-4165-858A-7C7AE4DCE2FA}"/>
              </a:ext>
            </a:extLst>
          </p:cNvPr>
          <p:cNvGraphicFramePr>
            <a:graphicFrameLocks noGrp="1"/>
          </p:cNvGraphicFramePr>
          <p:nvPr>
            <p:extLst>
              <p:ext uri="{D42A27DB-BD31-4B8C-83A1-F6EECF244321}">
                <p14:modId xmlns:p14="http://schemas.microsoft.com/office/powerpoint/2010/main" val="1195009941"/>
              </p:ext>
            </p:extLst>
          </p:nvPr>
        </p:nvGraphicFramePr>
        <p:xfrm>
          <a:off x="0" y="828676"/>
          <a:ext cx="5860023" cy="546258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a:extLst>
              <a:ext uri="{FF2B5EF4-FFF2-40B4-BE49-F238E27FC236}">
                <a16:creationId xmlns:a16="http://schemas.microsoft.com/office/drawing/2014/main" id="{9FE2B71E-D64C-4C31-94B3-A1F115D6D7DA}"/>
              </a:ext>
            </a:extLst>
          </p:cNvPr>
          <p:cNvGraphicFramePr>
            <a:graphicFrameLocks/>
          </p:cNvGraphicFramePr>
          <p:nvPr>
            <p:extLst>
              <p:ext uri="{D42A27DB-BD31-4B8C-83A1-F6EECF244321}">
                <p14:modId xmlns:p14="http://schemas.microsoft.com/office/powerpoint/2010/main" val="1655971536"/>
              </p:ext>
            </p:extLst>
          </p:nvPr>
        </p:nvGraphicFramePr>
        <p:xfrm>
          <a:off x="6285139" y="828676"/>
          <a:ext cx="5906861" cy="58483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6454811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68F88C8-0A9A-DA43-95C8-7FE161A05352}" type="slidenum">
              <a:rPr lang="en-US" smtClean="0"/>
              <a:pPr/>
              <a:t>14</a:t>
            </a:fld>
            <a:endParaRPr lang="en-US" dirty="0"/>
          </a:p>
        </p:txBody>
      </p:sp>
      <p:graphicFrame>
        <p:nvGraphicFramePr>
          <p:cNvPr id="5" name="Chart 4">
            <a:extLst>
              <a:ext uri="{FF2B5EF4-FFF2-40B4-BE49-F238E27FC236}">
                <a16:creationId xmlns:a16="http://schemas.microsoft.com/office/drawing/2014/main" id="{00000000-0008-0000-0E00-00000B000000}"/>
              </a:ext>
            </a:extLst>
          </p:cNvPr>
          <p:cNvGraphicFramePr>
            <a:graphicFrameLocks/>
          </p:cNvGraphicFramePr>
          <p:nvPr>
            <p:extLst>
              <p:ext uri="{D42A27DB-BD31-4B8C-83A1-F6EECF244321}">
                <p14:modId xmlns:p14="http://schemas.microsoft.com/office/powerpoint/2010/main" val="4250823853"/>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5569130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0B1E26-DB74-4FB1-BB22-D230F400A50C}"/>
              </a:ext>
            </a:extLst>
          </p:cNvPr>
          <p:cNvSpPr>
            <a:spLocks noGrp="1"/>
          </p:cNvSpPr>
          <p:nvPr>
            <p:ph type="sldNum" sz="quarter" idx="4"/>
          </p:nvPr>
        </p:nvSpPr>
        <p:spPr/>
        <p:txBody>
          <a:bodyPr/>
          <a:lstStyle/>
          <a:p>
            <a:fld id="{B68F88C8-0A9A-DA43-95C8-7FE161A05352}" type="slidenum">
              <a:rPr lang="en-US" smtClean="0"/>
              <a:pPr/>
              <a:t>15</a:t>
            </a:fld>
            <a:endParaRPr lang="en-US" dirty="0"/>
          </a:p>
        </p:txBody>
      </p:sp>
      <p:sp>
        <p:nvSpPr>
          <p:cNvPr id="3" name="Title 2">
            <a:extLst>
              <a:ext uri="{FF2B5EF4-FFF2-40B4-BE49-F238E27FC236}">
                <a16:creationId xmlns:a16="http://schemas.microsoft.com/office/drawing/2014/main" id="{87353D1C-3DEC-4107-9B80-D883D03F1352}"/>
              </a:ext>
            </a:extLst>
          </p:cNvPr>
          <p:cNvSpPr>
            <a:spLocks noGrp="1"/>
          </p:cNvSpPr>
          <p:nvPr>
            <p:ph type="title"/>
          </p:nvPr>
        </p:nvSpPr>
        <p:spPr>
          <a:xfrm>
            <a:off x="457200" y="114656"/>
            <a:ext cx="11277600" cy="1157288"/>
          </a:xfrm>
        </p:spPr>
        <p:txBody>
          <a:bodyPr/>
          <a:lstStyle/>
          <a:p>
            <a:r>
              <a:rPr lang="en-US" sz="2800" dirty="0">
                <a:solidFill>
                  <a:schemeClr val="tx1">
                    <a:lumMod val="50000"/>
                  </a:schemeClr>
                </a:solidFill>
              </a:rPr>
              <a:t>New Housing Supply</a:t>
            </a:r>
          </a:p>
        </p:txBody>
      </p:sp>
      <p:graphicFrame>
        <p:nvGraphicFramePr>
          <p:cNvPr id="7" name="Chart 6">
            <a:extLst>
              <a:ext uri="{FF2B5EF4-FFF2-40B4-BE49-F238E27FC236}">
                <a16:creationId xmlns:a16="http://schemas.microsoft.com/office/drawing/2014/main" id="{74368655-7DDC-4DD6-AC59-EEF0828E5A79}"/>
              </a:ext>
            </a:extLst>
          </p:cNvPr>
          <p:cNvGraphicFramePr>
            <a:graphicFrameLocks/>
          </p:cNvGraphicFramePr>
          <p:nvPr>
            <p:extLst>
              <p:ext uri="{D42A27DB-BD31-4B8C-83A1-F6EECF244321}">
                <p14:modId xmlns:p14="http://schemas.microsoft.com/office/powerpoint/2010/main" val="3813242169"/>
              </p:ext>
            </p:extLst>
          </p:nvPr>
        </p:nvGraphicFramePr>
        <p:xfrm>
          <a:off x="0" y="1271944"/>
          <a:ext cx="6494804" cy="519576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59F27BD7-55F0-4D3B-BEE2-8F3386C9E580}"/>
              </a:ext>
            </a:extLst>
          </p:cNvPr>
          <p:cNvGraphicFramePr>
            <a:graphicFrameLocks/>
          </p:cNvGraphicFramePr>
          <p:nvPr>
            <p:extLst>
              <p:ext uri="{D42A27DB-BD31-4B8C-83A1-F6EECF244321}">
                <p14:modId xmlns:p14="http://schemas.microsoft.com/office/powerpoint/2010/main" val="1314086434"/>
              </p:ext>
            </p:extLst>
          </p:nvPr>
        </p:nvGraphicFramePr>
        <p:xfrm>
          <a:off x="6096000" y="1271943"/>
          <a:ext cx="6096000" cy="5195765"/>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5CC06A8B-45A9-45CC-BB0D-01BEA94DFD12}"/>
              </a:ext>
            </a:extLst>
          </p:cNvPr>
          <p:cNvSpPr/>
          <p:nvPr/>
        </p:nvSpPr>
        <p:spPr>
          <a:xfrm>
            <a:off x="297712" y="723014"/>
            <a:ext cx="4667693" cy="548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50000"/>
                  </a:schemeClr>
                </a:solidFill>
                <a:latin typeface="+mj-lt"/>
              </a:rPr>
              <a:t>United States</a:t>
            </a:r>
          </a:p>
        </p:txBody>
      </p:sp>
      <p:sp>
        <p:nvSpPr>
          <p:cNvPr id="9" name="Rectangle 8">
            <a:extLst>
              <a:ext uri="{FF2B5EF4-FFF2-40B4-BE49-F238E27FC236}">
                <a16:creationId xmlns:a16="http://schemas.microsoft.com/office/drawing/2014/main" id="{E91B6C1C-6CB0-4E0F-BD8C-3E955B34DFB8}"/>
              </a:ext>
            </a:extLst>
          </p:cNvPr>
          <p:cNvSpPr/>
          <p:nvPr/>
        </p:nvSpPr>
        <p:spPr>
          <a:xfrm>
            <a:off x="6287386" y="693300"/>
            <a:ext cx="4667693" cy="548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50000"/>
                  </a:schemeClr>
                </a:solidFill>
                <a:latin typeface="+mj-lt"/>
              </a:rPr>
              <a:t>New Jersey</a:t>
            </a:r>
          </a:p>
        </p:txBody>
      </p:sp>
    </p:spTree>
    <p:extLst>
      <p:ext uri="{BB962C8B-B14F-4D97-AF65-F5344CB8AC3E}">
        <p14:creationId xmlns:p14="http://schemas.microsoft.com/office/powerpoint/2010/main" val="402616886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6D2215-936B-4428-8633-7A6AD3DB6B21}"/>
              </a:ext>
            </a:extLst>
          </p:cNvPr>
          <p:cNvSpPr>
            <a:spLocks noGrp="1"/>
          </p:cNvSpPr>
          <p:nvPr>
            <p:ph type="sldNum" sz="quarter" idx="4"/>
          </p:nvPr>
        </p:nvSpPr>
        <p:spPr/>
        <p:txBody>
          <a:bodyPr/>
          <a:lstStyle/>
          <a:p>
            <a:fld id="{B68F88C8-0A9A-DA43-95C8-7FE161A05352}" type="slidenum">
              <a:rPr lang="en-US" smtClean="0"/>
              <a:pPr/>
              <a:t>16</a:t>
            </a:fld>
            <a:endParaRPr lang="en-US" dirty="0"/>
          </a:p>
        </p:txBody>
      </p:sp>
      <p:sp>
        <p:nvSpPr>
          <p:cNvPr id="3" name="Title 2">
            <a:extLst>
              <a:ext uri="{FF2B5EF4-FFF2-40B4-BE49-F238E27FC236}">
                <a16:creationId xmlns:a16="http://schemas.microsoft.com/office/drawing/2014/main" id="{E4E0A430-FAF0-42E5-9ADB-69504689085F}"/>
              </a:ext>
            </a:extLst>
          </p:cNvPr>
          <p:cNvSpPr>
            <a:spLocks noGrp="1"/>
          </p:cNvSpPr>
          <p:nvPr>
            <p:ph type="title"/>
          </p:nvPr>
        </p:nvSpPr>
        <p:spPr>
          <a:xfrm>
            <a:off x="96078" y="319503"/>
            <a:ext cx="12095922" cy="776288"/>
          </a:xfrm>
        </p:spPr>
        <p:txBody>
          <a:bodyPr/>
          <a:lstStyle/>
          <a:p>
            <a:r>
              <a:rPr lang="en-US" sz="2400" dirty="0">
                <a:solidFill>
                  <a:srgbClr val="000000"/>
                </a:solidFill>
              </a:rPr>
              <a:t>Nationwide: Absent Policy Change, Racial and Ethnic Homeownership Rate Gaps Will Remain Wide</a:t>
            </a:r>
          </a:p>
        </p:txBody>
      </p:sp>
      <p:graphicFrame>
        <p:nvGraphicFramePr>
          <p:cNvPr id="6" name="Chart 5">
            <a:extLst>
              <a:ext uri="{FF2B5EF4-FFF2-40B4-BE49-F238E27FC236}">
                <a16:creationId xmlns:a16="http://schemas.microsoft.com/office/drawing/2014/main" id="{75FD0EA4-967E-4C7B-86FC-2E9C4876E39D}"/>
              </a:ext>
            </a:extLst>
          </p:cNvPr>
          <p:cNvGraphicFramePr>
            <a:graphicFrameLocks noGrp="1"/>
          </p:cNvGraphicFramePr>
          <p:nvPr>
            <p:extLst>
              <p:ext uri="{D42A27DB-BD31-4B8C-83A1-F6EECF244321}">
                <p14:modId xmlns:p14="http://schemas.microsoft.com/office/powerpoint/2010/main" val="2520988380"/>
              </p:ext>
            </p:extLst>
          </p:nvPr>
        </p:nvGraphicFramePr>
        <p:xfrm>
          <a:off x="762001" y="965770"/>
          <a:ext cx="9664898" cy="5268975"/>
        </p:xfrm>
        <a:graphic>
          <a:graphicData uri="http://schemas.openxmlformats.org/drawingml/2006/chart">
            <c:chart xmlns:c="http://schemas.openxmlformats.org/drawingml/2006/chart" xmlns:r="http://schemas.openxmlformats.org/officeDocument/2006/relationships" r:id="rId2"/>
          </a:graphicData>
        </a:graphic>
      </p:graphicFrame>
      <p:sp>
        <p:nvSpPr>
          <p:cNvPr id="7" name="SourceBox">
            <a:extLst>
              <a:ext uri="{FF2B5EF4-FFF2-40B4-BE49-F238E27FC236}">
                <a16:creationId xmlns:a16="http://schemas.microsoft.com/office/drawing/2014/main" id="{83135349-B5AA-4C06-B738-88FD87487372}"/>
              </a:ext>
            </a:extLst>
          </p:cNvPr>
          <p:cNvSpPr txBox="1"/>
          <p:nvPr/>
        </p:nvSpPr>
        <p:spPr>
          <a:xfrm>
            <a:off x="245139" y="5804106"/>
            <a:ext cx="9379761" cy="583787"/>
          </a:xfrm>
          <a:prstGeom prst="rect">
            <a:avLst/>
          </a:prstGeom>
        </p:spPr>
        <p:txBody>
          <a:bodyPr vert="horz"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ysClr val="windowText" lastClr="000000"/>
                </a:solidFill>
                <a:effectLst/>
                <a:uLnTx/>
                <a:uFillTx/>
                <a:latin typeface="Lato" panose="020F0502020204030203" pitchFamily="34" charset="0"/>
                <a:ea typeface="+mn-ea"/>
                <a:cs typeface="+mn-cs"/>
              </a:rPr>
              <a:t>Sources: </a:t>
            </a:r>
            <a:r>
              <a:rPr kumimoji="0" lang="en-US" sz="800" b="0" i="0" u="none" strike="noStrike" kern="0" cap="none" spc="0" normalizeH="0" baseline="0" noProof="0" dirty="0">
                <a:ln>
                  <a:noFill/>
                </a:ln>
                <a:solidFill>
                  <a:sysClr val="windowText" lastClr="000000"/>
                </a:solidFill>
                <a:effectLst/>
                <a:uLnTx/>
                <a:uFillTx/>
                <a:latin typeface="Lato" panose="020F0502020204030203" pitchFamily="34" charset="0"/>
                <a:ea typeface="+mn-ea"/>
                <a:cs typeface="+mn-cs"/>
              </a:rPr>
              <a:t>Decennial censuses, American Community Surveys, and Urban Institute projections.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ysClr val="windowText" lastClr="000000"/>
                </a:solidFill>
                <a:effectLst/>
                <a:uLnTx/>
                <a:uFillTx/>
                <a:latin typeface="Lato" panose="020F0502020204030203" pitchFamily="34" charset="0"/>
                <a:ea typeface="+mn-ea"/>
                <a:cs typeface="+mn-cs"/>
              </a:rPr>
              <a:t>Notes: </a:t>
            </a:r>
            <a:r>
              <a:rPr kumimoji="0" lang="en-US" sz="800" b="0" i="0" u="none" strike="noStrike" kern="0" cap="none" spc="0" normalizeH="0" baseline="0" noProof="0" dirty="0">
                <a:ln>
                  <a:noFill/>
                </a:ln>
                <a:solidFill>
                  <a:sysClr val="windowText" lastClr="000000"/>
                </a:solidFill>
                <a:effectLst/>
                <a:uLnTx/>
                <a:uFillTx/>
                <a:latin typeface="Lato" panose="020F0502020204030203" pitchFamily="34" charset="0"/>
                <a:ea typeface="+mn-ea"/>
                <a:cs typeface="+mn-cs"/>
              </a:rPr>
              <a:t>Values for 2020 and 2040 are projected values. </a:t>
            </a:r>
          </a:p>
        </p:txBody>
      </p:sp>
    </p:spTree>
    <p:extLst>
      <p:ext uri="{BB962C8B-B14F-4D97-AF65-F5344CB8AC3E}">
        <p14:creationId xmlns:p14="http://schemas.microsoft.com/office/powerpoint/2010/main" val="236888243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6D2215-936B-4428-8633-7A6AD3DB6B21}"/>
              </a:ext>
            </a:extLst>
          </p:cNvPr>
          <p:cNvSpPr>
            <a:spLocks noGrp="1"/>
          </p:cNvSpPr>
          <p:nvPr>
            <p:ph type="sldNum" sz="quarter" idx="4"/>
          </p:nvPr>
        </p:nvSpPr>
        <p:spPr/>
        <p:txBody>
          <a:bodyPr/>
          <a:lstStyle/>
          <a:p>
            <a:fld id="{B68F88C8-0A9A-DA43-95C8-7FE161A05352}" type="slidenum">
              <a:rPr lang="en-US" smtClean="0"/>
              <a:pPr/>
              <a:t>17</a:t>
            </a:fld>
            <a:endParaRPr lang="en-US" dirty="0"/>
          </a:p>
        </p:txBody>
      </p:sp>
      <p:sp>
        <p:nvSpPr>
          <p:cNvPr id="3" name="Title 2">
            <a:extLst>
              <a:ext uri="{FF2B5EF4-FFF2-40B4-BE49-F238E27FC236}">
                <a16:creationId xmlns:a16="http://schemas.microsoft.com/office/drawing/2014/main" id="{E4E0A430-FAF0-42E5-9ADB-69504689085F}"/>
              </a:ext>
            </a:extLst>
          </p:cNvPr>
          <p:cNvSpPr>
            <a:spLocks noGrp="1"/>
          </p:cNvSpPr>
          <p:nvPr>
            <p:ph type="title"/>
          </p:nvPr>
        </p:nvSpPr>
        <p:spPr>
          <a:xfrm>
            <a:off x="96078" y="319503"/>
            <a:ext cx="12095922" cy="776288"/>
          </a:xfrm>
        </p:spPr>
        <p:txBody>
          <a:bodyPr/>
          <a:lstStyle/>
          <a:p>
            <a:r>
              <a:rPr lang="en-US" sz="2400" dirty="0">
                <a:solidFill>
                  <a:srgbClr val="000000"/>
                </a:solidFill>
              </a:rPr>
              <a:t>New Jersey Homeownership Gaps</a:t>
            </a:r>
          </a:p>
        </p:txBody>
      </p:sp>
      <p:sp>
        <p:nvSpPr>
          <p:cNvPr id="7" name="SourceBox">
            <a:extLst>
              <a:ext uri="{FF2B5EF4-FFF2-40B4-BE49-F238E27FC236}">
                <a16:creationId xmlns:a16="http://schemas.microsoft.com/office/drawing/2014/main" id="{83135349-B5AA-4C06-B738-88FD87487372}"/>
              </a:ext>
            </a:extLst>
          </p:cNvPr>
          <p:cNvSpPr txBox="1"/>
          <p:nvPr/>
        </p:nvSpPr>
        <p:spPr>
          <a:xfrm>
            <a:off x="245139" y="5804106"/>
            <a:ext cx="9379761" cy="583787"/>
          </a:xfrm>
          <a:prstGeom prst="rect">
            <a:avLst/>
          </a:prstGeom>
        </p:spPr>
        <p:txBody>
          <a:bodyPr vert="horz"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ysClr val="windowText" lastClr="000000"/>
                </a:solidFill>
                <a:effectLst/>
                <a:uLnTx/>
                <a:uFillTx/>
                <a:latin typeface="Lato" panose="020F0502020204030203" pitchFamily="34" charset="0"/>
                <a:ea typeface="+mn-ea"/>
                <a:cs typeface="+mn-cs"/>
              </a:rPr>
              <a:t>Sources: </a:t>
            </a:r>
            <a:r>
              <a:rPr kumimoji="0" lang="en-US" sz="800" b="0" i="0" u="none" strike="noStrike" kern="0" cap="none" spc="0" normalizeH="0" baseline="0" noProof="0" dirty="0">
                <a:ln>
                  <a:noFill/>
                </a:ln>
                <a:solidFill>
                  <a:sysClr val="windowText" lastClr="000000"/>
                </a:solidFill>
                <a:effectLst/>
                <a:uLnTx/>
                <a:uFillTx/>
                <a:latin typeface="Lato" panose="020F0502020204030203" pitchFamily="34" charset="0"/>
                <a:ea typeface="+mn-ea"/>
                <a:cs typeface="+mn-cs"/>
              </a:rPr>
              <a:t>Decennial censuses, American Community Surveys, and Urban Institute projections.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ysClr val="windowText" lastClr="000000"/>
                </a:solidFill>
                <a:effectLst/>
                <a:uLnTx/>
                <a:uFillTx/>
                <a:latin typeface="Lato" panose="020F0502020204030203" pitchFamily="34" charset="0"/>
                <a:ea typeface="+mn-ea"/>
                <a:cs typeface="+mn-cs"/>
              </a:rPr>
              <a:t>Notes: </a:t>
            </a:r>
            <a:r>
              <a:rPr kumimoji="0" lang="en-US" sz="800" b="0" i="0" u="none" strike="noStrike" kern="0" cap="none" spc="0" normalizeH="0" baseline="0" noProof="0" dirty="0">
                <a:ln>
                  <a:noFill/>
                </a:ln>
                <a:solidFill>
                  <a:sysClr val="windowText" lastClr="000000"/>
                </a:solidFill>
                <a:effectLst/>
                <a:uLnTx/>
                <a:uFillTx/>
                <a:latin typeface="Lato" panose="020F0502020204030203" pitchFamily="34" charset="0"/>
                <a:ea typeface="+mn-ea"/>
                <a:cs typeface="+mn-cs"/>
              </a:rPr>
              <a:t>Values for 2020 and 2040 are projected values. </a:t>
            </a:r>
          </a:p>
        </p:txBody>
      </p:sp>
      <p:graphicFrame>
        <p:nvGraphicFramePr>
          <p:cNvPr id="8" name="Chart 7">
            <a:extLst>
              <a:ext uri="{FF2B5EF4-FFF2-40B4-BE49-F238E27FC236}">
                <a16:creationId xmlns:a16="http://schemas.microsoft.com/office/drawing/2014/main" id="{7DE06C39-EE3C-406D-9AEF-E6D41ED89CEE}"/>
              </a:ext>
            </a:extLst>
          </p:cNvPr>
          <p:cNvGraphicFramePr>
            <a:graphicFrameLocks noGrp="1"/>
          </p:cNvGraphicFramePr>
          <p:nvPr/>
        </p:nvGraphicFramePr>
        <p:xfrm>
          <a:off x="245138" y="714375"/>
          <a:ext cx="11489661" cy="53149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0537667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5AC270-169A-4C9B-B6BB-CD6A34019640}"/>
              </a:ext>
            </a:extLst>
          </p:cNvPr>
          <p:cNvSpPr>
            <a:spLocks noGrp="1"/>
          </p:cNvSpPr>
          <p:nvPr>
            <p:ph type="sldNum" sz="quarter" idx="4"/>
          </p:nvPr>
        </p:nvSpPr>
        <p:spPr/>
        <p:txBody>
          <a:bodyPr/>
          <a:lstStyle/>
          <a:p>
            <a:fld id="{B68F88C8-0A9A-DA43-95C8-7FE161A05352}" type="slidenum">
              <a:rPr lang="en-US" smtClean="0"/>
              <a:pPr/>
              <a:t>18</a:t>
            </a:fld>
            <a:endParaRPr lang="en-US" dirty="0"/>
          </a:p>
        </p:txBody>
      </p:sp>
      <p:sp>
        <p:nvSpPr>
          <p:cNvPr id="3" name="Title 2">
            <a:extLst>
              <a:ext uri="{FF2B5EF4-FFF2-40B4-BE49-F238E27FC236}">
                <a16:creationId xmlns:a16="http://schemas.microsoft.com/office/drawing/2014/main" id="{99DF82FC-E933-4866-A37A-E7613866D38D}"/>
              </a:ext>
            </a:extLst>
          </p:cNvPr>
          <p:cNvSpPr>
            <a:spLocks noGrp="1"/>
          </p:cNvSpPr>
          <p:nvPr>
            <p:ph type="title"/>
          </p:nvPr>
        </p:nvSpPr>
        <p:spPr/>
        <p:txBody>
          <a:bodyPr/>
          <a:lstStyle/>
          <a:p>
            <a:r>
              <a:rPr lang="en-US" sz="2400" dirty="0">
                <a:solidFill>
                  <a:schemeClr val="tx1">
                    <a:lumMod val="50000"/>
                  </a:schemeClr>
                </a:solidFill>
              </a:rPr>
              <a:t>What Steps Can Local Policymakers Take to Offset Worsening Affordability and Slower Up-Front Equity Accumulation?</a:t>
            </a:r>
            <a:br>
              <a:rPr lang="en-US" sz="2400" dirty="0"/>
            </a:br>
            <a:endParaRPr lang="en-US" sz="2400" dirty="0"/>
          </a:p>
        </p:txBody>
      </p:sp>
      <p:sp>
        <p:nvSpPr>
          <p:cNvPr id="4" name="Text Placeholder 3">
            <a:extLst>
              <a:ext uri="{FF2B5EF4-FFF2-40B4-BE49-F238E27FC236}">
                <a16:creationId xmlns:a16="http://schemas.microsoft.com/office/drawing/2014/main" id="{EEE2B213-03D9-4F80-B87C-0777D2EE962B}"/>
              </a:ext>
            </a:extLst>
          </p:cNvPr>
          <p:cNvSpPr>
            <a:spLocks noGrp="1"/>
          </p:cNvSpPr>
          <p:nvPr>
            <p:ph type="body" sz="quarter" idx="10"/>
          </p:nvPr>
        </p:nvSpPr>
        <p:spPr>
          <a:xfrm>
            <a:off x="457200" y="1690688"/>
            <a:ext cx="11004698" cy="4633912"/>
          </a:xfrm>
        </p:spPr>
        <p:txBody>
          <a:bodyPr/>
          <a:lstStyle/>
          <a:p>
            <a:r>
              <a:rPr lang="en-US" dirty="0">
                <a:latin typeface="+mj-lt"/>
              </a:rPr>
              <a:t>Down payment assistance along with interest rate paydowns can help</a:t>
            </a:r>
          </a:p>
          <a:p>
            <a:r>
              <a:rPr lang="en-US" dirty="0">
                <a:latin typeface="+mj-lt"/>
              </a:rPr>
              <a:t>Broader income support can lower the mortgage cost burden</a:t>
            </a:r>
          </a:p>
          <a:p>
            <a:r>
              <a:rPr lang="en-US" dirty="0">
                <a:latin typeface="+mj-lt"/>
              </a:rPr>
              <a:t>Expanded subsidies to boost more affordable housing supply can limit property valuations</a:t>
            </a:r>
          </a:p>
          <a:p>
            <a:r>
              <a:rPr lang="en-US" dirty="0">
                <a:latin typeface="+mj-lt"/>
              </a:rPr>
              <a:t>Property taxes and insurance, as well as the propensity to refinance, also pay a critical role in determining monthly payment amounts</a:t>
            </a:r>
          </a:p>
          <a:p>
            <a:endParaRPr lang="en-US" dirty="0">
              <a:latin typeface="+mj-lt"/>
            </a:endParaRPr>
          </a:p>
          <a:p>
            <a:pPr marL="0" indent="0">
              <a:buNone/>
            </a:pPr>
            <a:r>
              <a:rPr lang="en-US" i="1" dirty="0">
                <a:latin typeface="+mj-lt"/>
              </a:rPr>
              <a:t>Housing market conditions are widely expected to be challenging over the coming year.</a:t>
            </a:r>
          </a:p>
          <a:p>
            <a:endParaRPr lang="en-US" dirty="0"/>
          </a:p>
        </p:txBody>
      </p:sp>
    </p:spTree>
    <p:extLst>
      <p:ext uri="{BB962C8B-B14F-4D97-AF65-F5344CB8AC3E}">
        <p14:creationId xmlns:p14="http://schemas.microsoft.com/office/powerpoint/2010/main" val="155014266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7C465F-40DA-4894-94D5-362443DBF65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F88C8-0A9A-DA43-95C8-7FE161A05352}" type="slidenum">
              <a:rPr kumimoji="0" lang="en-US" sz="1000" b="0" i="0" u="none" strike="noStrike" kern="1200" cap="none" spc="0" normalizeH="0" baseline="0" noProof="0" smtClean="0">
                <a:ln>
                  <a:noFill/>
                </a:ln>
                <a:solidFill>
                  <a:srgbClr val="494546">
                    <a:tint val="75000"/>
                  </a:srgbClr>
                </a:solidFill>
                <a:effectLst/>
                <a:uLnTx/>
                <a:uFillTx/>
                <a:latin typeface="Lato"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srgbClr val="494546">
                  <a:tint val="75000"/>
                </a:srgbClr>
              </a:solidFill>
              <a:effectLst/>
              <a:uLnTx/>
              <a:uFillTx/>
              <a:latin typeface="Lato" charset="0"/>
            </a:endParaRPr>
          </a:p>
        </p:txBody>
      </p:sp>
      <p:sp>
        <p:nvSpPr>
          <p:cNvPr id="3" name="Title 2">
            <a:extLst>
              <a:ext uri="{FF2B5EF4-FFF2-40B4-BE49-F238E27FC236}">
                <a16:creationId xmlns:a16="http://schemas.microsoft.com/office/drawing/2014/main" id="{9C46388D-5585-4233-913F-63C8BE34070F}"/>
              </a:ext>
            </a:extLst>
          </p:cNvPr>
          <p:cNvSpPr>
            <a:spLocks noGrp="1"/>
          </p:cNvSpPr>
          <p:nvPr>
            <p:ph type="title"/>
          </p:nvPr>
        </p:nvSpPr>
        <p:spPr>
          <a:xfrm>
            <a:off x="790833" y="483630"/>
            <a:ext cx="8458200" cy="878507"/>
          </a:xfrm>
        </p:spPr>
        <p:txBody>
          <a:bodyPr/>
          <a:lstStyle/>
          <a:p>
            <a:r>
              <a:rPr lang="en-US" sz="3400" dirty="0">
                <a:solidFill>
                  <a:srgbClr val="000000"/>
                </a:solidFill>
              </a:rPr>
              <a:t>Stay connected to our research</a:t>
            </a:r>
          </a:p>
        </p:txBody>
      </p:sp>
      <p:sp>
        <p:nvSpPr>
          <p:cNvPr id="6" name="Content Placeholder 2">
            <a:extLst>
              <a:ext uri="{FF2B5EF4-FFF2-40B4-BE49-F238E27FC236}">
                <a16:creationId xmlns:a16="http://schemas.microsoft.com/office/drawing/2014/main" id="{CB627984-5F17-48D4-BFBA-A86635E64A8F}"/>
              </a:ext>
            </a:extLst>
          </p:cNvPr>
          <p:cNvSpPr txBox="1">
            <a:spLocks/>
          </p:cNvSpPr>
          <p:nvPr/>
        </p:nvSpPr>
        <p:spPr>
          <a:xfrm>
            <a:off x="790833" y="1429259"/>
            <a:ext cx="5347372" cy="4057141"/>
          </a:xfrm>
          <a:prstGeom prst="rect">
            <a:avLst/>
          </a:prstGeom>
        </p:spPr>
        <p:txBody>
          <a:bodyPr/>
          <a:lstStyle>
            <a:lvl1pPr marL="228600" indent="-228600" algn="l" defTabSz="914400" rtl="0" eaLnBrk="1" latinLnBrk="0" hangingPunct="1">
              <a:lnSpc>
                <a:spcPct val="100000"/>
              </a:lnSpc>
              <a:spcBef>
                <a:spcPts val="0"/>
              </a:spcBef>
              <a:spcAft>
                <a:spcPts val="1600"/>
              </a:spcAft>
              <a:buClr>
                <a:schemeClr val="accent1"/>
              </a:buClr>
              <a:buFont typeface="Wingdings"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600"/>
              </a:spcAft>
              <a:buClr>
                <a:schemeClr val="accent1"/>
              </a:buClr>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600"/>
              </a:spcAft>
              <a:buClr>
                <a:schemeClr val="accent1"/>
              </a:buClr>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600"/>
              </a:spcAft>
              <a:buClr>
                <a:schemeClr val="accent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600"/>
              </a:spcAft>
              <a:buClr>
                <a:schemeClr val="accent1"/>
              </a:buClr>
              <a:buFont typeface="Wingdings"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1600"/>
              </a:spcAft>
              <a:buClr>
                <a:srgbClr val="169CEC"/>
              </a:buClr>
              <a:buSzTx/>
              <a:buFont typeface="Wingdings" charset="2"/>
              <a:buChar char="§"/>
              <a:tabLst/>
              <a:defRPr/>
            </a:pPr>
            <a:r>
              <a:rPr kumimoji="0" lang="en-US" altLang="en-US" sz="1500" b="1" i="0" u="none" strike="noStrike" kern="1200" cap="none" spc="0" normalizeH="0" baseline="0" noProof="0" dirty="0">
                <a:ln>
                  <a:noFill/>
                </a:ln>
                <a:solidFill>
                  <a:srgbClr val="000000"/>
                </a:solidFill>
                <a:effectLst/>
                <a:uLnTx/>
                <a:uFillTx/>
                <a:latin typeface="Lato" panose="020F0502020204030203" pitchFamily="34" charset="0"/>
                <a:ea typeface="+mn-ea"/>
                <a:cs typeface="Lato Regular" panose="020F0502020204030203" pitchFamily="34" charset="0"/>
              </a:rPr>
              <a:t>Subscribe to our bi-monthly Newsletter or email blast:</a:t>
            </a:r>
            <a:r>
              <a:rPr kumimoji="0" lang="en-US" altLang="en-US" sz="1500" b="0" i="0" u="none" strike="noStrike" kern="1200" cap="none" spc="0" normalizeH="0" baseline="0" noProof="0" dirty="0">
                <a:ln>
                  <a:noFill/>
                </a:ln>
                <a:solidFill>
                  <a:srgbClr val="494546"/>
                </a:solidFill>
                <a:effectLst/>
                <a:uLnTx/>
                <a:uFillTx/>
                <a:latin typeface="Lato" panose="020F0502020204030203" pitchFamily="34" charset="0"/>
                <a:ea typeface="+mn-ea"/>
                <a:cs typeface="Lato Regular" panose="020F0502020204030203" pitchFamily="34" charset="0"/>
              </a:rPr>
              <a:t>  </a:t>
            </a:r>
            <a:r>
              <a:rPr kumimoji="0" lang="en-US" altLang="en-US" sz="1500" b="0" i="0" u="none" strike="noStrike" kern="1200" cap="none" spc="0" normalizeH="0" baseline="0" noProof="0" dirty="0">
                <a:ln>
                  <a:noFill/>
                </a:ln>
                <a:solidFill>
                  <a:srgbClr val="000000"/>
                </a:solidFill>
                <a:effectLst/>
                <a:uLnTx/>
                <a:uFillTx/>
                <a:latin typeface="Lato" panose="020F0502020204030203" pitchFamily="34" charset="0"/>
                <a:ea typeface="+mn-ea"/>
                <a:cs typeface="Lato Regular" panose="020F0502020204030203" pitchFamily="34" charset="0"/>
              </a:rPr>
              <a:t>Email</a:t>
            </a:r>
            <a:r>
              <a:rPr kumimoji="0" lang="en-US" altLang="en-US" sz="1500" b="0" i="0" u="none" strike="noStrike" kern="1200" cap="none" spc="0" normalizeH="0" baseline="0" noProof="0" dirty="0">
                <a:ln>
                  <a:noFill/>
                </a:ln>
                <a:solidFill>
                  <a:srgbClr val="494546"/>
                </a:solidFill>
                <a:effectLst/>
                <a:uLnTx/>
                <a:uFillTx/>
                <a:latin typeface="Lato" panose="020F0502020204030203" pitchFamily="34" charset="0"/>
                <a:ea typeface="+mn-ea"/>
                <a:cs typeface="Lato Regular" panose="020F0502020204030203" pitchFamily="34" charset="0"/>
              </a:rPr>
              <a:t> </a:t>
            </a:r>
            <a:r>
              <a:rPr kumimoji="0" lang="en-US" altLang="en-US" sz="1500" b="0" i="0" u="sng" strike="noStrike" kern="1200" cap="none" spc="0" normalizeH="0" baseline="0" noProof="0" dirty="0">
                <a:ln>
                  <a:noFill/>
                </a:ln>
                <a:solidFill>
                  <a:srgbClr val="494546"/>
                </a:solidFill>
                <a:effectLst/>
                <a:uLnTx/>
                <a:uFillTx/>
                <a:latin typeface="Lato" panose="020F0502020204030203" pitchFamily="34" charset="0"/>
                <a:ea typeface="+mn-ea"/>
                <a:cs typeface="Lato Regular" panose="020F0502020204030203" pitchFamily="34" charset="0"/>
                <a:hlinkClick r:id="rId3"/>
              </a:rPr>
              <a:t>dneeleybertrand@urban.org</a:t>
            </a:r>
            <a:r>
              <a:rPr kumimoji="0" lang="en-US" altLang="en-US" sz="1500" b="0" i="0" u="none" strike="noStrike" kern="1200" cap="none" spc="0" normalizeH="0" baseline="0" noProof="0" dirty="0">
                <a:ln>
                  <a:noFill/>
                </a:ln>
                <a:solidFill>
                  <a:srgbClr val="494546"/>
                </a:solidFill>
                <a:effectLst/>
                <a:uLnTx/>
                <a:uFillTx/>
                <a:latin typeface="Lato" panose="020F0502020204030203" pitchFamily="34" charset="0"/>
                <a:ea typeface="+mn-ea"/>
                <a:cs typeface="Lato Regular" panose="020F0502020204030203" pitchFamily="34" charset="0"/>
              </a:rPr>
              <a:t> </a:t>
            </a:r>
            <a:r>
              <a:rPr kumimoji="0" lang="en-US" altLang="en-US" sz="1500" b="0" i="0" u="none" strike="noStrike" kern="1200" cap="none" spc="0" normalizeH="0" baseline="0" noProof="0" dirty="0">
                <a:ln>
                  <a:noFill/>
                </a:ln>
                <a:solidFill>
                  <a:srgbClr val="000000"/>
                </a:solidFill>
                <a:effectLst/>
                <a:uLnTx/>
                <a:uFillTx/>
                <a:latin typeface="Lato" panose="020F0502020204030203" pitchFamily="34" charset="0"/>
                <a:ea typeface="+mn-ea"/>
                <a:cs typeface="Lato Regular" panose="020F0502020204030203" pitchFamily="34" charset="0"/>
              </a:rPr>
              <a:t>or go to our web page, scroll down and sign-up.</a:t>
            </a:r>
          </a:p>
          <a:p>
            <a:pPr marL="228600" marR="0" lvl="0" indent="-228600" algn="l" defTabSz="914400" rtl="0" eaLnBrk="1" fontAlgn="auto" latinLnBrk="0" hangingPunct="1">
              <a:lnSpc>
                <a:spcPct val="100000"/>
              </a:lnSpc>
              <a:spcBef>
                <a:spcPts val="0"/>
              </a:spcBef>
              <a:spcAft>
                <a:spcPts val="1600"/>
              </a:spcAft>
              <a:buClr>
                <a:srgbClr val="169CEC"/>
              </a:buClr>
              <a:buSzTx/>
              <a:buFont typeface="Wingdings" charset="2"/>
              <a:buChar char="§"/>
              <a:tabLst/>
              <a:defRPr/>
            </a:pPr>
            <a:r>
              <a:rPr kumimoji="0" lang="en-US" altLang="en-US" sz="1500" b="1" i="0" u="none" strike="noStrike" kern="1200" cap="none" spc="0" normalizeH="0" baseline="0" noProof="0" dirty="0">
                <a:ln>
                  <a:noFill/>
                </a:ln>
                <a:solidFill>
                  <a:srgbClr val="000000"/>
                </a:solidFill>
                <a:effectLst/>
                <a:uLnTx/>
                <a:uFillTx/>
                <a:latin typeface="Lato" panose="020F0502020204030203" pitchFamily="34" charset="0"/>
                <a:ea typeface="+mn-ea"/>
                <a:cs typeface="Lato Regular" panose="020F0502020204030203" pitchFamily="34" charset="0"/>
              </a:rPr>
              <a:t>Download our monthly Housing Finance At-A-Glance Chartbooks</a:t>
            </a:r>
          </a:p>
          <a:p>
            <a:pPr marL="228600" marR="0" lvl="0" indent="-228600" algn="l" defTabSz="914400" rtl="0" eaLnBrk="1" fontAlgn="auto" latinLnBrk="0" hangingPunct="1">
              <a:lnSpc>
                <a:spcPct val="100000"/>
              </a:lnSpc>
              <a:spcBef>
                <a:spcPts val="0"/>
              </a:spcBef>
              <a:spcAft>
                <a:spcPts val="1600"/>
              </a:spcAft>
              <a:buClr>
                <a:srgbClr val="169CEC"/>
              </a:buClr>
              <a:buSzTx/>
              <a:buFont typeface="Wingdings" charset="2"/>
              <a:buChar char="§"/>
              <a:tabLst/>
              <a:defRPr/>
            </a:pPr>
            <a:r>
              <a:rPr kumimoji="0" lang="en-US" altLang="en-US" sz="1500" b="1" i="0" u="none" strike="noStrike" kern="1200" cap="none" spc="0" normalizeH="0" baseline="0" noProof="0" dirty="0">
                <a:ln>
                  <a:noFill/>
                </a:ln>
                <a:solidFill>
                  <a:srgbClr val="000000"/>
                </a:solidFill>
                <a:effectLst/>
                <a:uLnTx/>
                <a:uFillTx/>
                <a:latin typeface="Lato" panose="020F0502020204030203" pitchFamily="34" charset="0"/>
                <a:ea typeface="+mn-ea"/>
                <a:cs typeface="Lato Regular" panose="020F0502020204030203" pitchFamily="34" charset="0"/>
              </a:rPr>
              <a:t>Contact us by e-mail:</a:t>
            </a:r>
            <a:r>
              <a:rPr kumimoji="0" lang="en-US" altLang="en-US" sz="1500" b="1" i="0" u="none" strike="noStrike" kern="1200" cap="none" spc="0" normalizeH="0" baseline="0" noProof="0" dirty="0">
                <a:ln>
                  <a:noFill/>
                </a:ln>
                <a:solidFill>
                  <a:srgbClr val="494546"/>
                </a:solidFill>
                <a:effectLst/>
                <a:uLnTx/>
                <a:uFillTx/>
                <a:latin typeface="Lato" panose="020F0502020204030203" pitchFamily="34" charset="0"/>
                <a:ea typeface="+mn-ea"/>
                <a:cs typeface="Lato Regular" panose="020F0502020204030203" pitchFamily="34" charset="0"/>
              </a:rPr>
              <a:t> </a:t>
            </a:r>
            <a:r>
              <a:rPr kumimoji="0" lang="en-US" altLang="en-US" sz="1500" b="0" i="0" u="sng" strike="noStrike" kern="1200" cap="none" spc="0" normalizeH="0" baseline="0" noProof="0" dirty="0">
                <a:ln>
                  <a:noFill/>
                </a:ln>
                <a:solidFill>
                  <a:srgbClr val="000000"/>
                </a:solidFill>
                <a:effectLst/>
                <a:uLnTx/>
                <a:uFillTx/>
                <a:latin typeface="Lato" panose="020F0502020204030203" pitchFamily="34" charset="0"/>
                <a:ea typeface="+mn-ea"/>
                <a:cs typeface="Lato Regular" panose="020F0502020204030203" pitchFamily="34" charset="0"/>
                <a:hlinkClick r:id="rId4"/>
              </a:rPr>
              <a:t>mneal@urban.org</a:t>
            </a:r>
            <a:r>
              <a:rPr kumimoji="0" lang="en-US" altLang="en-US" sz="1500" b="0" i="0" u="none" strike="noStrike" kern="1200" cap="none" spc="0" normalizeH="0" baseline="0" noProof="0" dirty="0">
                <a:ln>
                  <a:noFill/>
                </a:ln>
                <a:solidFill>
                  <a:srgbClr val="000000"/>
                </a:solidFill>
                <a:effectLst/>
                <a:uLnTx/>
                <a:uFillTx/>
                <a:latin typeface="Lato" panose="020F0502020204030203" pitchFamily="34" charset="0"/>
                <a:ea typeface="+mn-ea"/>
                <a:cs typeface="Lato Regular" panose="020F0502020204030203" pitchFamily="34" charset="0"/>
              </a:rPr>
              <a:t>          </a:t>
            </a:r>
          </a:p>
          <a:p>
            <a:pPr marL="228600" marR="0" lvl="0" indent="-228600" algn="l" defTabSz="914400" rtl="0" eaLnBrk="1" fontAlgn="auto" latinLnBrk="0" hangingPunct="1">
              <a:lnSpc>
                <a:spcPct val="100000"/>
              </a:lnSpc>
              <a:spcBef>
                <a:spcPts val="0"/>
              </a:spcBef>
              <a:spcAft>
                <a:spcPts val="1600"/>
              </a:spcAft>
              <a:buClr>
                <a:srgbClr val="169CEC"/>
              </a:buClr>
              <a:buSzTx/>
              <a:buFont typeface="Wingdings" charset="2"/>
              <a:buChar char="§"/>
              <a:tabLst/>
              <a:defRPr/>
            </a:pPr>
            <a:r>
              <a:rPr kumimoji="0" lang="en-US" altLang="en-US" sz="1500" b="1" i="0" u="none" strike="noStrike" kern="1200" cap="none" spc="0" normalizeH="0" baseline="0" noProof="0" dirty="0">
                <a:ln>
                  <a:noFill/>
                </a:ln>
                <a:solidFill>
                  <a:srgbClr val="000000"/>
                </a:solidFill>
                <a:effectLst/>
                <a:uLnTx/>
                <a:uFillTx/>
                <a:latin typeface="Lato" panose="020F0502020204030203" pitchFamily="34" charset="0"/>
                <a:ea typeface="+mn-ea"/>
                <a:cs typeface="Lato Regular" panose="020F0502020204030203" pitchFamily="34" charset="0"/>
              </a:rPr>
              <a:t>Check the Housing Finance Policy Center </a:t>
            </a:r>
            <a:r>
              <a:rPr kumimoji="0" lang="en-US" altLang="en-US" sz="1500" b="1" i="0" u="none" strike="noStrike" kern="1200" cap="none" spc="0" normalizeH="0" baseline="0" noProof="0" dirty="0">
                <a:ln>
                  <a:noFill/>
                </a:ln>
                <a:solidFill>
                  <a:srgbClr val="000000"/>
                </a:solidFill>
                <a:effectLst/>
                <a:uLnTx/>
                <a:uFillTx/>
                <a:latin typeface="Lato" panose="020F0502020204030203" pitchFamily="34" charset="0"/>
                <a:ea typeface="+mn-ea"/>
                <a:cs typeface="Lato Regular" panose="020F0502020204030203" pitchFamily="34" charset="0"/>
                <a:hlinkClick r:id="rId5">
                  <a:extLst>
                    <a:ext uri="{A12FA001-AC4F-418D-AE19-62706E023703}">
                      <ahyp:hlinkClr xmlns:ahyp="http://schemas.microsoft.com/office/drawing/2018/hyperlinkcolor" val="tx"/>
                    </a:ext>
                  </a:extLst>
                </a:hlinkClick>
              </a:rPr>
              <a:t>website</a:t>
            </a:r>
            <a:r>
              <a:rPr kumimoji="0" lang="en-US" altLang="en-US" sz="1500" b="1" i="0" u="none" strike="noStrike" kern="1200" cap="none" spc="0" normalizeH="0" baseline="0" noProof="0" dirty="0">
                <a:ln>
                  <a:noFill/>
                </a:ln>
                <a:solidFill>
                  <a:srgbClr val="000000"/>
                </a:solidFill>
                <a:effectLst/>
                <a:uLnTx/>
                <a:uFillTx/>
                <a:latin typeface="Lato" panose="020F0502020204030203" pitchFamily="34" charset="0"/>
                <a:ea typeface="+mn-ea"/>
                <a:cs typeface="Lato Regular" panose="020F0502020204030203" pitchFamily="34" charset="0"/>
              </a:rPr>
              <a:t> regularly:</a:t>
            </a:r>
            <a:br>
              <a:rPr kumimoji="0" lang="en-US" altLang="en-US" sz="1500" b="1" i="0" u="none" strike="noStrike" kern="1200" cap="none" spc="0" normalizeH="0" baseline="0" noProof="0" dirty="0">
                <a:ln>
                  <a:noFill/>
                </a:ln>
                <a:solidFill>
                  <a:srgbClr val="000000"/>
                </a:solidFill>
                <a:effectLst/>
                <a:uLnTx/>
                <a:uFillTx/>
                <a:latin typeface="Lato" panose="020F0502020204030203" pitchFamily="34" charset="0"/>
                <a:ea typeface="+mn-ea"/>
                <a:cs typeface="Lato Regular" panose="020F0502020204030203" pitchFamily="34" charset="0"/>
              </a:rPr>
            </a:br>
            <a:r>
              <a:rPr kumimoji="0" lang="en-US" altLang="en-US" sz="1500" b="1" i="0" u="none" strike="noStrike" kern="1200" cap="none" spc="0" normalizeH="0" baseline="0" noProof="0" dirty="0">
                <a:ln>
                  <a:noFill/>
                </a:ln>
                <a:solidFill>
                  <a:srgbClr val="000000"/>
                </a:solidFill>
                <a:effectLst/>
                <a:uLnTx/>
                <a:uFillTx/>
                <a:latin typeface="Lato" panose="020F0502020204030203" pitchFamily="34" charset="0"/>
                <a:ea typeface="+mn-ea"/>
                <a:cs typeface="Lato Regular" panose="020F0502020204030203" pitchFamily="34" charset="0"/>
              </a:rPr>
              <a:t>www.urban.org/center/hfpc</a:t>
            </a:r>
            <a:endParaRPr kumimoji="0" lang="en-US" altLang="en-US" sz="1500" b="0" i="0" u="none" strike="noStrike" kern="1200" cap="none" spc="0" normalizeH="0" baseline="0" noProof="0" dirty="0">
              <a:ln>
                <a:noFill/>
              </a:ln>
              <a:solidFill>
                <a:srgbClr val="000000"/>
              </a:solidFill>
              <a:effectLst/>
              <a:uLnTx/>
              <a:uFillTx/>
              <a:latin typeface="Lato Regular" panose="020F0502020204030203" pitchFamily="34" charset="0"/>
              <a:ea typeface="+mn-ea"/>
              <a:cs typeface="Lato Regular" panose="020F0502020204030203" pitchFamily="34" charset="0"/>
            </a:endParaRPr>
          </a:p>
        </p:txBody>
      </p:sp>
      <p:pic>
        <p:nvPicPr>
          <p:cNvPr id="7" name="Picture 6">
            <a:extLst>
              <a:ext uri="{FF2B5EF4-FFF2-40B4-BE49-F238E27FC236}">
                <a16:creationId xmlns:a16="http://schemas.microsoft.com/office/drawing/2014/main" id="{A8C6DEE1-048B-4075-8D28-AFA6C2B5FF0B}"/>
              </a:ext>
            </a:extLst>
          </p:cNvPr>
          <p:cNvPicPr>
            <a:picLocks noChangeAspect="1"/>
          </p:cNvPicPr>
          <p:nvPr/>
        </p:nvPicPr>
        <p:blipFill>
          <a:blip r:embed="rId6"/>
          <a:stretch>
            <a:fillRect/>
          </a:stretch>
        </p:blipFill>
        <p:spPr>
          <a:xfrm>
            <a:off x="6384098" y="1595281"/>
            <a:ext cx="4206240" cy="38692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9942032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6D2215-936B-4428-8633-7A6AD3DB6B21}"/>
              </a:ext>
            </a:extLst>
          </p:cNvPr>
          <p:cNvSpPr>
            <a:spLocks noGrp="1"/>
          </p:cNvSpPr>
          <p:nvPr>
            <p:ph type="sldNum" sz="quarter" idx="4"/>
          </p:nvPr>
        </p:nvSpPr>
        <p:spPr/>
        <p:txBody>
          <a:bodyPr/>
          <a:lstStyle/>
          <a:p>
            <a:fld id="{B68F88C8-0A9A-DA43-95C8-7FE161A05352}" type="slidenum">
              <a:rPr lang="en-US" smtClean="0"/>
              <a:pPr/>
              <a:t>2</a:t>
            </a:fld>
            <a:endParaRPr lang="en-US" dirty="0"/>
          </a:p>
        </p:txBody>
      </p:sp>
      <p:sp>
        <p:nvSpPr>
          <p:cNvPr id="3" name="Title 2">
            <a:extLst>
              <a:ext uri="{FF2B5EF4-FFF2-40B4-BE49-F238E27FC236}">
                <a16:creationId xmlns:a16="http://schemas.microsoft.com/office/drawing/2014/main" id="{E4E0A430-FAF0-42E5-9ADB-69504689085F}"/>
              </a:ext>
            </a:extLst>
          </p:cNvPr>
          <p:cNvSpPr>
            <a:spLocks noGrp="1"/>
          </p:cNvSpPr>
          <p:nvPr>
            <p:ph type="title"/>
          </p:nvPr>
        </p:nvSpPr>
        <p:spPr>
          <a:xfrm>
            <a:off x="96078" y="319503"/>
            <a:ext cx="12095922" cy="776288"/>
          </a:xfrm>
        </p:spPr>
        <p:txBody>
          <a:bodyPr/>
          <a:lstStyle/>
          <a:p>
            <a:r>
              <a:rPr lang="en-US" sz="2400" dirty="0">
                <a:solidFill>
                  <a:srgbClr val="000000"/>
                </a:solidFill>
              </a:rPr>
              <a:t>Rates Have Begun to Rise, Worsening Affordability</a:t>
            </a:r>
          </a:p>
        </p:txBody>
      </p:sp>
      <p:sp>
        <p:nvSpPr>
          <p:cNvPr id="8" name="Title 2">
            <a:extLst>
              <a:ext uri="{FF2B5EF4-FFF2-40B4-BE49-F238E27FC236}">
                <a16:creationId xmlns:a16="http://schemas.microsoft.com/office/drawing/2014/main" id="{BAE1D026-6E63-4556-8F45-FAC3D3C6C9EB}"/>
              </a:ext>
            </a:extLst>
          </p:cNvPr>
          <p:cNvSpPr txBox="1">
            <a:spLocks/>
          </p:cNvSpPr>
          <p:nvPr/>
        </p:nvSpPr>
        <p:spPr>
          <a:xfrm>
            <a:off x="374904" y="6105421"/>
            <a:ext cx="6812536" cy="352658"/>
          </a:xfrm>
          <a:prstGeom prst="rect">
            <a:avLst/>
          </a:prstGeom>
        </p:spPr>
        <p:txBody>
          <a:bodyPr vert="horz" lIns="0" tIns="45720" rIns="0" bIns="45720" rtlCol="0" anchor="t" anchorCtr="0">
            <a:noAutofit/>
          </a:bodyPr>
          <a:lstStyle>
            <a:lvl1pPr algn="l" defTabSz="914400" rtl="0" eaLnBrk="1" latinLnBrk="0" hangingPunct="1">
              <a:lnSpc>
                <a:spcPct val="90000"/>
              </a:lnSpc>
              <a:spcBef>
                <a:spcPct val="0"/>
              </a:spcBef>
              <a:buNone/>
              <a:defRPr sz="3400" b="1" kern="1200" baseline="0">
                <a:solidFill>
                  <a:schemeClr val="tx1"/>
                </a:solidFill>
                <a:latin typeface="+mj-lt"/>
                <a:ea typeface="+mj-ea"/>
                <a:cs typeface="+mj-cs"/>
              </a:defRPr>
            </a:lvl1pPr>
          </a:lstStyle>
          <a:p>
            <a:r>
              <a:rPr lang="en-US" sz="1100" dirty="0"/>
              <a:t>Sources:</a:t>
            </a:r>
            <a:r>
              <a:rPr lang="en-US" sz="1100" b="0" dirty="0"/>
              <a:t> Freddie Mac and US Treasury Department and Author’s calculations.</a:t>
            </a:r>
            <a:endParaRPr lang="en-US" sz="1100" dirty="0"/>
          </a:p>
        </p:txBody>
      </p:sp>
      <p:graphicFrame>
        <p:nvGraphicFramePr>
          <p:cNvPr id="10" name="Chart 9">
            <a:extLst>
              <a:ext uri="{FF2B5EF4-FFF2-40B4-BE49-F238E27FC236}">
                <a16:creationId xmlns:a16="http://schemas.microsoft.com/office/drawing/2014/main" id="{EFA8696F-39A1-4DA3-9738-405DE3E564C2}"/>
              </a:ext>
            </a:extLst>
          </p:cNvPr>
          <p:cNvGraphicFramePr>
            <a:graphicFrameLocks/>
          </p:cNvGraphicFramePr>
          <p:nvPr>
            <p:extLst>
              <p:ext uri="{D42A27DB-BD31-4B8C-83A1-F6EECF244321}">
                <p14:modId xmlns:p14="http://schemas.microsoft.com/office/powerpoint/2010/main" val="3812232849"/>
              </p:ext>
            </p:extLst>
          </p:nvPr>
        </p:nvGraphicFramePr>
        <p:xfrm>
          <a:off x="1" y="900112"/>
          <a:ext cx="6294635" cy="52149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64999E7F-4F2B-436E-B676-677A55912964}"/>
              </a:ext>
            </a:extLst>
          </p:cNvPr>
          <p:cNvGraphicFramePr>
            <a:graphicFrameLocks/>
          </p:cNvGraphicFramePr>
          <p:nvPr>
            <p:extLst>
              <p:ext uri="{D42A27DB-BD31-4B8C-83A1-F6EECF244321}">
                <p14:modId xmlns:p14="http://schemas.microsoft.com/office/powerpoint/2010/main" val="1217820115"/>
              </p:ext>
            </p:extLst>
          </p:nvPr>
        </p:nvGraphicFramePr>
        <p:xfrm>
          <a:off x="6294637" y="919371"/>
          <a:ext cx="5897364" cy="52149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174471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6D2215-936B-4428-8633-7A6AD3DB6B21}"/>
              </a:ext>
            </a:extLst>
          </p:cNvPr>
          <p:cNvSpPr>
            <a:spLocks noGrp="1"/>
          </p:cNvSpPr>
          <p:nvPr>
            <p:ph type="sldNum" sz="quarter" idx="4"/>
          </p:nvPr>
        </p:nvSpPr>
        <p:spPr/>
        <p:txBody>
          <a:bodyPr/>
          <a:lstStyle/>
          <a:p>
            <a:fld id="{B68F88C8-0A9A-DA43-95C8-7FE161A05352}" type="slidenum">
              <a:rPr lang="en-US" smtClean="0"/>
              <a:pPr/>
              <a:t>3</a:t>
            </a:fld>
            <a:endParaRPr lang="en-US" dirty="0"/>
          </a:p>
        </p:txBody>
      </p:sp>
      <p:sp>
        <p:nvSpPr>
          <p:cNvPr id="3" name="Title 2">
            <a:extLst>
              <a:ext uri="{FF2B5EF4-FFF2-40B4-BE49-F238E27FC236}">
                <a16:creationId xmlns:a16="http://schemas.microsoft.com/office/drawing/2014/main" id="{E4E0A430-FAF0-42E5-9ADB-69504689085F}"/>
              </a:ext>
            </a:extLst>
          </p:cNvPr>
          <p:cNvSpPr>
            <a:spLocks noGrp="1"/>
          </p:cNvSpPr>
          <p:nvPr>
            <p:ph type="title"/>
          </p:nvPr>
        </p:nvSpPr>
        <p:spPr>
          <a:xfrm>
            <a:off x="96078" y="319503"/>
            <a:ext cx="12095922" cy="776288"/>
          </a:xfrm>
        </p:spPr>
        <p:txBody>
          <a:bodyPr/>
          <a:lstStyle/>
          <a:p>
            <a:r>
              <a:rPr lang="en-US" sz="2400" dirty="0">
                <a:solidFill>
                  <a:schemeClr val="tx1">
                    <a:lumMod val="50000"/>
                  </a:schemeClr>
                </a:solidFill>
              </a:rPr>
              <a:t>Home Prices Have Risen, Worsening Affordability</a:t>
            </a:r>
          </a:p>
        </p:txBody>
      </p:sp>
      <p:sp>
        <p:nvSpPr>
          <p:cNvPr id="8" name="Title 2">
            <a:extLst>
              <a:ext uri="{FF2B5EF4-FFF2-40B4-BE49-F238E27FC236}">
                <a16:creationId xmlns:a16="http://schemas.microsoft.com/office/drawing/2014/main" id="{BAE1D026-6E63-4556-8F45-FAC3D3C6C9EB}"/>
              </a:ext>
            </a:extLst>
          </p:cNvPr>
          <p:cNvSpPr txBox="1">
            <a:spLocks/>
          </p:cNvSpPr>
          <p:nvPr/>
        </p:nvSpPr>
        <p:spPr>
          <a:xfrm>
            <a:off x="457200" y="6234746"/>
            <a:ext cx="6812536" cy="232962"/>
          </a:xfrm>
          <a:prstGeom prst="rect">
            <a:avLst/>
          </a:prstGeom>
        </p:spPr>
        <p:txBody>
          <a:bodyPr vert="horz" lIns="0" tIns="45720" rIns="0" bIns="45720" rtlCol="0" anchor="t" anchorCtr="0">
            <a:noAutofit/>
          </a:bodyPr>
          <a:lstStyle>
            <a:lvl1pPr algn="l" defTabSz="914400" rtl="0" eaLnBrk="1" latinLnBrk="0" hangingPunct="1">
              <a:lnSpc>
                <a:spcPct val="90000"/>
              </a:lnSpc>
              <a:spcBef>
                <a:spcPct val="0"/>
              </a:spcBef>
              <a:buNone/>
              <a:defRPr sz="3400" b="1" kern="1200" baseline="0">
                <a:solidFill>
                  <a:schemeClr val="tx1"/>
                </a:solidFill>
                <a:latin typeface="+mj-lt"/>
                <a:ea typeface="+mj-ea"/>
                <a:cs typeface="+mj-cs"/>
              </a:defRPr>
            </a:lvl1pPr>
          </a:lstStyle>
          <a:p>
            <a:r>
              <a:rPr lang="en-US" sz="1100" dirty="0"/>
              <a:t>Sources:</a:t>
            </a:r>
            <a:r>
              <a:rPr lang="en-US" sz="1100" b="0" dirty="0"/>
              <a:t> </a:t>
            </a:r>
            <a:r>
              <a:rPr lang="en-US" sz="1100" b="0" dirty="0">
                <a:latin typeface="Lato" panose="020F0502020204030203" pitchFamily="34" charset="0"/>
              </a:rPr>
              <a:t>: Black Knight Home Price Index Data </a:t>
            </a:r>
            <a:r>
              <a:rPr lang="en-US" sz="1100" b="0" dirty="0"/>
              <a:t>and the National Association of Realtors.</a:t>
            </a:r>
            <a:endParaRPr lang="en-US" sz="1100" dirty="0"/>
          </a:p>
        </p:txBody>
      </p:sp>
      <p:graphicFrame>
        <p:nvGraphicFramePr>
          <p:cNvPr id="10" name="Chart 9">
            <a:extLst>
              <a:ext uri="{FF2B5EF4-FFF2-40B4-BE49-F238E27FC236}">
                <a16:creationId xmlns:a16="http://schemas.microsoft.com/office/drawing/2014/main" id="{4602E6AF-E3E5-416D-A1EC-A5A5966214D7}"/>
              </a:ext>
            </a:extLst>
          </p:cNvPr>
          <p:cNvGraphicFramePr>
            <a:graphicFrameLocks/>
          </p:cNvGraphicFramePr>
          <p:nvPr>
            <p:extLst>
              <p:ext uri="{D42A27DB-BD31-4B8C-83A1-F6EECF244321}">
                <p14:modId xmlns:p14="http://schemas.microsoft.com/office/powerpoint/2010/main" val="1040394908"/>
              </p:ext>
            </p:extLst>
          </p:nvPr>
        </p:nvGraphicFramePr>
        <p:xfrm>
          <a:off x="-1" y="965582"/>
          <a:ext cx="6096001" cy="52691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1EAC98BA-5FD6-4444-8E52-E961CC9BCD5B}"/>
              </a:ext>
            </a:extLst>
          </p:cNvPr>
          <p:cNvGraphicFramePr>
            <a:graphicFrameLocks/>
          </p:cNvGraphicFramePr>
          <p:nvPr>
            <p:extLst>
              <p:ext uri="{D42A27DB-BD31-4B8C-83A1-F6EECF244321}">
                <p14:modId xmlns:p14="http://schemas.microsoft.com/office/powerpoint/2010/main" val="2832370360"/>
              </p:ext>
            </p:extLst>
          </p:nvPr>
        </p:nvGraphicFramePr>
        <p:xfrm>
          <a:off x="6096000" y="1095791"/>
          <a:ext cx="6096000" cy="53578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4332956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6D2215-936B-4428-8633-7A6AD3DB6B21}"/>
              </a:ext>
            </a:extLst>
          </p:cNvPr>
          <p:cNvSpPr>
            <a:spLocks noGrp="1"/>
          </p:cNvSpPr>
          <p:nvPr>
            <p:ph type="sldNum" sz="quarter" idx="4"/>
          </p:nvPr>
        </p:nvSpPr>
        <p:spPr/>
        <p:txBody>
          <a:bodyPr/>
          <a:lstStyle/>
          <a:p>
            <a:fld id="{B68F88C8-0A9A-DA43-95C8-7FE161A05352}" type="slidenum">
              <a:rPr lang="en-US" smtClean="0"/>
              <a:pPr/>
              <a:t>4</a:t>
            </a:fld>
            <a:endParaRPr lang="en-US" dirty="0"/>
          </a:p>
        </p:txBody>
      </p:sp>
      <p:sp>
        <p:nvSpPr>
          <p:cNvPr id="3" name="Title 2">
            <a:extLst>
              <a:ext uri="{FF2B5EF4-FFF2-40B4-BE49-F238E27FC236}">
                <a16:creationId xmlns:a16="http://schemas.microsoft.com/office/drawing/2014/main" id="{E4E0A430-FAF0-42E5-9ADB-69504689085F}"/>
              </a:ext>
            </a:extLst>
          </p:cNvPr>
          <p:cNvSpPr>
            <a:spLocks noGrp="1"/>
          </p:cNvSpPr>
          <p:nvPr>
            <p:ph type="title"/>
          </p:nvPr>
        </p:nvSpPr>
        <p:spPr>
          <a:xfrm>
            <a:off x="96078" y="319503"/>
            <a:ext cx="12095922" cy="776288"/>
          </a:xfrm>
        </p:spPr>
        <p:txBody>
          <a:bodyPr/>
          <a:lstStyle/>
          <a:p>
            <a:r>
              <a:rPr lang="en-US" sz="2400" dirty="0">
                <a:solidFill>
                  <a:schemeClr val="tx1">
                    <a:lumMod val="50000"/>
                  </a:schemeClr>
                </a:solidFill>
              </a:rPr>
              <a:t>Mortgage Applications and Key For-sale Activity are Lower</a:t>
            </a:r>
          </a:p>
        </p:txBody>
      </p:sp>
      <p:sp>
        <p:nvSpPr>
          <p:cNvPr id="8" name="Title 2">
            <a:extLst>
              <a:ext uri="{FF2B5EF4-FFF2-40B4-BE49-F238E27FC236}">
                <a16:creationId xmlns:a16="http://schemas.microsoft.com/office/drawing/2014/main" id="{BAE1D026-6E63-4556-8F45-FAC3D3C6C9EB}"/>
              </a:ext>
            </a:extLst>
          </p:cNvPr>
          <p:cNvSpPr txBox="1">
            <a:spLocks/>
          </p:cNvSpPr>
          <p:nvPr/>
        </p:nvSpPr>
        <p:spPr>
          <a:xfrm>
            <a:off x="457200" y="6234746"/>
            <a:ext cx="11068050" cy="232962"/>
          </a:xfrm>
          <a:prstGeom prst="rect">
            <a:avLst/>
          </a:prstGeom>
        </p:spPr>
        <p:txBody>
          <a:bodyPr vert="horz" lIns="0" tIns="45720" rIns="0" bIns="45720" rtlCol="0" anchor="t" anchorCtr="0">
            <a:noAutofit/>
          </a:bodyPr>
          <a:lstStyle>
            <a:lvl1pPr algn="l" defTabSz="914400" rtl="0" eaLnBrk="1" latinLnBrk="0" hangingPunct="1">
              <a:lnSpc>
                <a:spcPct val="90000"/>
              </a:lnSpc>
              <a:spcBef>
                <a:spcPct val="0"/>
              </a:spcBef>
              <a:buNone/>
              <a:defRPr sz="3400" b="1" kern="1200" baseline="0">
                <a:solidFill>
                  <a:schemeClr val="tx1"/>
                </a:solidFill>
                <a:latin typeface="+mj-lt"/>
                <a:ea typeface="+mj-ea"/>
                <a:cs typeface="+mj-cs"/>
              </a:defRPr>
            </a:lvl1pPr>
          </a:lstStyle>
          <a:p>
            <a:r>
              <a:rPr lang="en-US" sz="1100" dirty="0">
                <a:solidFill>
                  <a:srgbClr val="000000"/>
                </a:solidFill>
              </a:rPr>
              <a:t>Sources:</a:t>
            </a:r>
            <a:r>
              <a:rPr lang="en-US" sz="1100" b="0" dirty="0">
                <a:solidFill>
                  <a:srgbClr val="000000"/>
                </a:solidFill>
              </a:rPr>
              <a:t> Mortgage Bankers Association, CoreLogic </a:t>
            </a:r>
            <a:r>
              <a:rPr lang="en-US" sz="1100" b="0" dirty="0" err="1">
                <a:solidFill>
                  <a:srgbClr val="000000"/>
                </a:solidFill>
              </a:rPr>
              <a:t>MarketTrends</a:t>
            </a:r>
            <a:r>
              <a:rPr lang="en-US" sz="1100" b="0" dirty="0">
                <a:solidFill>
                  <a:srgbClr val="000000"/>
                </a:solidFill>
              </a:rPr>
              <a:t>, National Association of Realtors, Census Bureau and US Department of Housing and Urban Development.</a:t>
            </a:r>
            <a:endParaRPr lang="en-US" sz="1100" dirty="0">
              <a:solidFill>
                <a:srgbClr val="000000"/>
              </a:solidFill>
            </a:endParaRPr>
          </a:p>
        </p:txBody>
      </p:sp>
      <p:graphicFrame>
        <p:nvGraphicFramePr>
          <p:cNvPr id="10" name="Chart 9">
            <a:extLst>
              <a:ext uri="{FF2B5EF4-FFF2-40B4-BE49-F238E27FC236}">
                <a16:creationId xmlns:a16="http://schemas.microsoft.com/office/drawing/2014/main" id="{47B4CAFE-6648-43F5-B319-EDD0889A9AF4}"/>
              </a:ext>
            </a:extLst>
          </p:cNvPr>
          <p:cNvGraphicFramePr>
            <a:graphicFrameLocks noGrp="1"/>
          </p:cNvGraphicFramePr>
          <p:nvPr>
            <p:extLst>
              <p:ext uri="{D42A27DB-BD31-4B8C-83A1-F6EECF244321}">
                <p14:modId xmlns:p14="http://schemas.microsoft.com/office/powerpoint/2010/main" val="3322826476"/>
              </p:ext>
            </p:extLst>
          </p:nvPr>
        </p:nvGraphicFramePr>
        <p:xfrm>
          <a:off x="5870961" y="707647"/>
          <a:ext cx="6321039" cy="551084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DF50CF5E-E1F4-4005-AF95-C19E35BB0E1C}"/>
              </a:ext>
            </a:extLst>
          </p:cNvPr>
          <p:cNvGraphicFramePr>
            <a:graphicFrameLocks noGrp="1"/>
          </p:cNvGraphicFramePr>
          <p:nvPr>
            <p:extLst>
              <p:ext uri="{D42A27DB-BD31-4B8C-83A1-F6EECF244321}">
                <p14:modId xmlns:p14="http://schemas.microsoft.com/office/powerpoint/2010/main" val="3730556537"/>
              </p:ext>
            </p:extLst>
          </p:nvPr>
        </p:nvGraphicFramePr>
        <p:xfrm>
          <a:off x="96080" y="707648"/>
          <a:ext cx="5565332" cy="55270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8009820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9B5FAF-3EEC-402C-B790-58C12E0E50B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F88C8-0A9A-DA43-95C8-7FE161A05352}" type="slidenum">
              <a:rPr kumimoji="0" lang="en-US" sz="1000" b="0" i="0" u="none" strike="noStrike" kern="1200" cap="none" spc="0" normalizeH="0" baseline="0" noProof="0" smtClean="0">
                <a:ln>
                  <a:noFill/>
                </a:ln>
                <a:solidFill>
                  <a:srgbClr val="494546">
                    <a:tint val="75000"/>
                  </a:srgbClr>
                </a:solidFill>
                <a:effectLst/>
                <a:uLnTx/>
                <a:uFillTx/>
                <a:latin typeface="Lato" charset="0"/>
                <a:ea typeface="Lato" charset="0"/>
                <a:cs typeface="Lato"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494546">
                  <a:tint val="75000"/>
                </a:srgbClr>
              </a:solidFill>
              <a:effectLst/>
              <a:uLnTx/>
              <a:uFillTx/>
              <a:latin typeface="Lato" charset="0"/>
              <a:ea typeface="Lato" charset="0"/>
              <a:cs typeface="Lato" charset="0"/>
            </a:endParaRPr>
          </a:p>
        </p:txBody>
      </p:sp>
      <p:sp>
        <p:nvSpPr>
          <p:cNvPr id="3" name="Title 2">
            <a:extLst>
              <a:ext uri="{FF2B5EF4-FFF2-40B4-BE49-F238E27FC236}">
                <a16:creationId xmlns:a16="http://schemas.microsoft.com/office/drawing/2014/main" id="{A1D6FB62-CD63-4D3E-B156-FCF84172879E}"/>
              </a:ext>
            </a:extLst>
          </p:cNvPr>
          <p:cNvSpPr>
            <a:spLocks noGrp="1"/>
          </p:cNvSpPr>
          <p:nvPr>
            <p:ph type="title"/>
          </p:nvPr>
        </p:nvSpPr>
        <p:spPr/>
        <p:txBody>
          <a:bodyPr/>
          <a:lstStyle/>
          <a:p>
            <a:r>
              <a:rPr lang="en-US" sz="3000" dirty="0"/>
              <a:t>Mortgage Characteristics Based on Sales Price Increase</a:t>
            </a:r>
          </a:p>
        </p:txBody>
      </p:sp>
      <p:graphicFrame>
        <p:nvGraphicFramePr>
          <p:cNvPr id="8" name="Table 7">
            <a:extLst>
              <a:ext uri="{FF2B5EF4-FFF2-40B4-BE49-F238E27FC236}">
                <a16:creationId xmlns:a16="http://schemas.microsoft.com/office/drawing/2014/main" id="{E8184AAC-DE2D-47B0-9DF8-76A260051624}"/>
              </a:ext>
            </a:extLst>
          </p:cNvPr>
          <p:cNvGraphicFramePr>
            <a:graphicFrameLocks noGrp="1"/>
          </p:cNvGraphicFramePr>
          <p:nvPr/>
        </p:nvGraphicFramePr>
        <p:xfrm>
          <a:off x="216194" y="1299891"/>
          <a:ext cx="11842456" cy="4781932"/>
        </p:xfrm>
        <a:graphic>
          <a:graphicData uri="http://schemas.openxmlformats.org/drawingml/2006/table">
            <a:tbl>
              <a:tblPr/>
              <a:tblGrid>
                <a:gridCol w="4017816">
                  <a:extLst>
                    <a:ext uri="{9D8B030D-6E8A-4147-A177-3AD203B41FA5}">
                      <a16:colId xmlns:a16="http://schemas.microsoft.com/office/drawing/2014/main" val="20000"/>
                    </a:ext>
                  </a:extLst>
                </a:gridCol>
                <a:gridCol w="3420844">
                  <a:extLst>
                    <a:ext uri="{9D8B030D-6E8A-4147-A177-3AD203B41FA5}">
                      <a16:colId xmlns:a16="http://schemas.microsoft.com/office/drawing/2014/main" val="20002"/>
                    </a:ext>
                  </a:extLst>
                </a:gridCol>
                <a:gridCol w="1848036">
                  <a:extLst>
                    <a:ext uri="{9D8B030D-6E8A-4147-A177-3AD203B41FA5}">
                      <a16:colId xmlns:a16="http://schemas.microsoft.com/office/drawing/2014/main" val="20003"/>
                    </a:ext>
                  </a:extLst>
                </a:gridCol>
                <a:gridCol w="2555760">
                  <a:extLst>
                    <a:ext uri="{9D8B030D-6E8A-4147-A177-3AD203B41FA5}">
                      <a16:colId xmlns:a16="http://schemas.microsoft.com/office/drawing/2014/main" val="20005"/>
                    </a:ext>
                  </a:extLst>
                </a:gridCol>
              </a:tblGrid>
              <a:tr h="644472">
                <a:tc>
                  <a:txBody>
                    <a:bodyPr/>
                    <a:lstStyle>
                      <a:lvl1pPr marL="0" algn="l" defTabSz="914400" rtl="0" eaLnBrk="1" latinLnBrk="0" hangingPunct="1">
                        <a:defRPr sz="1800" kern="1200">
                          <a:solidFill>
                            <a:schemeClr val="dk1"/>
                          </a:solidFill>
                          <a:latin typeface="Lato"/>
                        </a:defRPr>
                      </a:lvl1pPr>
                      <a:lvl2pPr marL="457200" algn="l" defTabSz="914400" rtl="0" eaLnBrk="1" latinLnBrk="0" hangingPunct="1">
                        <a:defRPr sz="1800" kern="1200">
                          <a:solidFill>
                            <a:schemeClr val="dk1"/>
                          </a:solidFill>
                          <a:latin typeface="Lato"/>
                        </a:defRPr>
                      </a:lvl2pPr>
                      <a:lvl3pPr marL="914400" algn="l" defTabSz="914400" rtl="0" eaLnBrk="1" latinLnBrk="0" hangingPunct="1">
                        <a:defRPr sz="1800" kern="1200">
                          <a:solidFill>
                            <a:schemeClr val="dk1"/>
                          </a:solidFill>
                          <a:latin typeface="Lato"/>
                        </a:defRPr>
                      </a:lvl3pPr>
                      <a:lvl4pPr marL="1371600" algn="l" defTabSz="914400" rtl="0" eaLnBrk="1" latinLnBrk="0" hangingPunct="1">
                        <a:defRPr sz="1800" kern="1200">
                          <a:solidFill>
                            <a:schemeClr val="dk1"/>
                          </a:solidFill>
                          <a:latin typeface="Lato"/>
                        </a:defRPr>
                      </a:lvl4pPr>
                      <a:lvl5pPr marL="1828800" algn="l" defTabSz="914400" rtl="0" eaLnBrk="1" latinLnBrk="0" hangingPunct="1">
                        <a:defRPr sz="1800" kern="1200">
                          <a:solidFill>
                            <a:schemeClr val="dk1"/>
                          </a:solidFill>
                          <a:latin typeface="Lato"/>
                        </a:defRPr>
                      </a:lvl5pPr>
                      <a:lvl6pPr marL="2286000" algn="l" defTabSz="914400" rtl="0" eaLnBrk="1" latinLnBrk="0" hangingPunct="1">
                        <a:defRPr sz="1800" kern="1200">
                          <a:solidFill>
                            <a:schemeClr val="dk1"/>
                          </a:solidFill>
                          <a:latin typeface="Lato"/>
                        </a:defRPr>
                      </a:lvl6pPr>
                      <a:lvl7pPr marL="2743200" algn="l" defTabSz="914400" rtl="0" eaLnBrk="1" latinLnBrk="0" hangingPunct="1">
                        <a:defRPr sz="1800" kern="1200">
                          <a:solidFill>
                            <a:schemeClr val="dk1"/>
                          </a:solidFill>
                          <a:latin typeface="Lato"/>
                        </a:defRPr>
                      </a:lvl7pPr>
                      <a:lvl8pPr marL="3200400" algn="l" defTabSz="914400" rtl="0" eaLnBrk="1" latinLnBrk="0" hangingPunct="1">
                        <a:defRPr sz="1800" kern="1200">
                          <a:solidFill>
                            <a:schemeClr val="dk1"/>
                          </a:solidFill>
                          <a:latin typeface="Lato"/>
                        </a:defRPr>
                      </a:lvl8pPr>
                      <a:lvl9pPr marL="3657600" algn="l" defTabSz="914400" rtl="0" eaLnBrk="1" latinLnBrk="0" hangingPunct="1">
                        <a:defRPr sz="1800" kern="1200">
                          <a:solidFill>
                            <a:schemeClr val="dk1"/>
                          </a:solidFill>
                          <a:latin typeface="Lato"/>
                        </a:defRPr>
                      </a:lvl9pPr>
                    </a:lstStyle>
                    <a:p>
                      <a:pPr algn="ctr" rtl="0" fontAlgn="ctr"/>
                      <a:endParaRPr lang="en-US" sz="2000" b="0" i="0" u="none" strike="noStrike" dirty="0">
                        <a:solidFill>
                          <a:schemeClr val="tx1"/>
                        </a:solidFill>
                        <a:effectLst/>
                        <a:latin typeface="Ariel (body)"/>
                      </a:endParaRPr>
                    </a:p>
                  </a:txBody>
                  <a:tcPr marL="8401" marR="8401" marT="8401" marB="0" anchor="ctr">
                    <a:lnL>
                      <a:noFill/>
                    </a:lnL>
                    <a:lnR>
                      <a:noFill/>
                    </a:lnR>
                    <a:lnT>
                      <a:noFill/>
                    </a:lnT>
                    <a:lnB>
                      <a:noFill/>
                    </a:lnB>
                    <a:lnTlToBr w="12700" cmpd="sng">
                      <a:noFill/>
                      <a:prstDash val="solid"/>
                    </a:lnTlToBr>
                    <a:lnBlToTr w="12700" cmpd="sng">
                      <a:noFill/>
                      <a:prstDash val="solid"/>
                    </a:lnBlToTr>
                    <a:solidFill>
                      <a:srgbClr val="FCB918"/>
                    </a:solidFill>
                  </a:tcPr>
                </a:tc>
                <a:tc>
                  <a:txBody>
                    <a:bodyPr/>
                    <a:lstStyle>
                      <a:lvl1pPr marL="0" algn="l" defTabSz="914400" rtl="0" eaLnBrk="1" latinLnBrk="0" hangingPunct="1">
                        <a:defRPr sz="1800" kern="1200">
                          <a:solidFill>
                            <a:schemeClr val="dk1"/>
                          </a:solidFill>
                          <a:latin typeface="Lato"/>
                        </a:defRPr>
                      </a:lvl1pPr>
                      <a:lvl2pPr marL="457200" algn="l" defTabSz="914400" rtl="0" eaLnBrk="1" latinLnBrk="0" hangingPunct="1">
                        <a:defRPr sz="1800" kern="1200">
                          <a:solidFill>
                            <a:schemeClr val="dk1"/>
                          </a:solidFill>
                          <a:latin typeface="Lato"/>
                        </a:defRPr>
                      </a:lvl2pPr>
                      <a:lvl3pPr marL="914400" algn="l" defTabSz="914400" rtl="0" eaLnBrk="1" latinLnBrk="0" hangingPunct="1">
                        <a:defRPr sz="1800" kern="1200">
                          <a:solidFill>
                            <a:schemeClr val="dk1"/>
                          </a:solidFill>
                          <a:latin typeface="Lato"/>
                        </a:defRPr>
                      </a:lvl3pPr>
                      <a:lvl4pPr marL="1371600" algn="l" defTabSz="914400" rtl="0" eaLnBrk="1" latinLnBrk="0" hangingPunct="1">
                        <a:defRPr sz="1800" kern="1200">
                          <a:solidFill>
                            <a:schemeClr val="dk1"/>
                          </a:solidFill>
                          <a:latin typeface="Lato"/>
                        </a:defRPr>
                      </a:lvl4pPr>
                      <a:lvl5pPr marL="1828800" algn="l" defTabSz="914400" rtl="0" eaLnBrk="1" latinLnBrk="0" hangingPunct="1">
                        <a:defRPr sz="1800" kern="1200">
                          <a:solidFill>
                            <a:schemeClr val="dk1"/>
                          </a:solidFill>
                          <a:latin typeface="Lato"/>
                        </a:defRPr>
                      </a:lvl5pPr>
                      <a:lvl6pPr marL="2286000" algn="l" defTabSz="914400" rtl="0" eaLnBrk="1" latinLnBrk="0" hangingPunct="1">
                        <a:defRPr sz="1800" kern="1200">
                          <a:solidFill>
                            <a:schemeClr val="dk1"/>
                          </a:solidFill>
                          <a:latin typeface="Lato"/>
                        </a:defRPr>
                      </a:lvl6pPr>
                      <a:lvl7pPr marL="2743200" algn="l" defTabSz="914400" rtl="0" eaLnBrk="1" latinLnBrk="0" hangingPunct="1">
                        <a:defRPr sz="1800" kern="1200">
                          <a:solidFill>
                            <a:schemeClr val="dk1"/>
                          </a:solidFill>
                          <a:latin typeface="Lato"/>
                        </a:defRPr>
                      </a:lvl7pPr>
                      <a:lvl8pPr marL="3200400" algn="l" defTabSz="914400" rtl="0" eaLnBrk="1" latinLnBrk="0" hangingPunct="1">
                        <a:defRPr sz="1800" kern="1200">
                          <a:solidFill>
                            <a:schemeClr val="dk1"/>
                          </a:solidFill>
                          <a:latin typeface="Lato"/>
                        </a:defRPr>
                      </a:lvl8pPr>
                      <a:lvl9pPr marL="3657600" algn="l" defTabSz="914400" rtl="0" eaLnBrk="1" latinLnBrk="0" hangingPunct="1">
                        <a:defRPr sz="1800" kern="1200">
                          <a:solidFill>
                            <a:schemeClr val="dk1"/>
                          </a:solidFill>
                          <a:latin typeface="Lato"/>
                        </a:defRPr>
                      </a:lvl9pPr>
                    </a:lstStyle>
                    <a:p>
                      <a:pPr algn="ctr" rtl="0" fontAlgn="ctr"/>
                      <a:r>
                        <a:rPr lang="en-US" sz="2000" b="0" u="none" strike="noStrike" dirty="0">
                          <a:solidFill>
                            <a:schemeClr val="tx1"/>
                          </a:solidFill>
                          <a:effectLst/>
                        </a:rPr>
                        <a:t>2020 Characteristics</a:t>
                      </a:r>
                      <a:endParaRPr lang="en-US" sz="2000" b="0" i="0" u="none" strike="noStrike" dirty="0">
                        <a:solidFill>
                          <a:schemeClr val="tx1"/>
                        </a:solidFill>
                        <a:effectLst/>
                        <a:latin typeface="Ariel (body)"/>
                      </a:endParaRPr>
                    </a:p>
                  </a:txBody>
                  <a:tcPr marL="8401" marR="8401" marT="8401" marB="0" anchor="ctr">
                    <a:lnL>
                      <a:noFill/>
                    </a:lnL>
                    <a:lnR>
                      <a:noFill/>
                    </a:lnR>
                    <a:lnT w="12700" cap="flat" cmpd="sng" algn="ctr">
                      <a:solidFill>
                        <a:sysClr val="window" lastClr="FFFFFF"/>
                      </a:solidFill>
                      <a:prstDash val="solid"/>
                      <a:round/>
                      <a:headEnd type="none" w="med" len="med"/>
                      <a:tailEnd type="none" w="med" len="med"/>
                    </a:lnT>
                    <a:lnB>
                      <a:noFill/>
                    </a:lnB>
                    <a:lnTlToBr w="12700" cmpd="sng">
                      <a:noFill/>
                      <a:prstDash val="solid"/>
                    </a:lnTlToBr>
                    <a:lnBlToTr w="12700" cmpd="sng">
                      <a:noFill/>
                      <a:prstDash val="solid"/>
                    </a:lnBlToTr>
                    <a:solidFill>
                      <a:srgbClr val="FCB918"/>
                    </a:solidFill>
                  </a:tcPr>
                </a:tc>
                <a:tc>
                  <a:txBody>
                    <a:bodyPr/>
                    <a:lstStyle>
                      <a:lvl1pPr marL="0" algn="l" defTabSz="914400" rtl="0" eaLnBrk="1" latinLnBrk="0" hangingPunct="1">
                        <a:defRPr sz="1800" kern="1200">
                          <a:solidFill>
                            <a:schemeClr val="dk1"/>
                          </a:solidFill>
                          <a:latin typeface="Lato"/>
                        </a:defRPr>
                      </a:lvl1pPr>
                      <a:lvl2pPr marL="457200" algn="l" defTabSz="914400" rtl="0" eaLnBrk="1" latinLnBrk="0" hangingPunct="1">
                        <a:defRPr sz="1800" kern="1200">
                          <a:solidFill>
                            <a:schemeClr val="dk1"/>
                          </a:solidFill>
                          <a:latin typeface="Lato"/>
                        </a:defRPr>
                      </a:lvl2pPr>
                      <a:lvl3pPr marL="914400" algn="l" defTabSz="914400" rtl="0" eaLnBrk="1" latinLnBrk="0" hangingPunct="1">
                        <a:defRPr sz="1800" kern="1200">
                          <a:solidFill>
                            <a:schemeClr val="dk1"/>
                          </a:solidFill>
                          <a:latin typeface="Lato"/>
                        </a:defRPr>
                      </a:lvl3pPr>
                      <a:lvl4pPr marL="1371600" algn="l" defTabSz="914400" rtl="0" eaLnBrk="1" latinLnBrk="0" hangingPunct="1">
                        <a:defRPr sz="1800" kern="1200">
                          <a:solidFill>
                            <a:schemeClr val="dk1"/>
                          </a:solidFill>
                          <a:latin typeface="Lato"/>
                        </a:defRPr>
                      </a:lvl4pPr>
                      <a:lvl5pPr marL="1828800" algn="l" defTabSz="914400" rtl="0" eaLnBrk="1" latinLnBrk="0" hangingPunct="1">
                        <a:defRPr sz="1800" kern="1200">
                          <a:solidFill>
                            <a:schemeClr val="dk1"/>
                          </a:solidFill>
                          <a:latin typeface="Lato"/>
                        </a:defRPr>
                      </a:lvl5pPr>
                      <a:lvl6pPr marL="2286000" algn="l" defTabSz="914400" rtl="0" eaLnBrk="1" latinLnBrk="0" hangingPunct="1">
                        <a:defRPr sz="1800" kern="1200">
                          <a:solidFill>
                            <a:schemeClr val="dk1"/>
                          </a:solidFill>
                          <a:latin typeface="Lato"/>
                        </a:defRPr>
                      </a:lvl6pPr>
                      <a:lvl7pPr marL="2743200" algn="l" defTabSz="914400" rtl="0" eaLnBrk="1" latinLnBrk="0" hangingPunct="1">
                        <a:defRPr sz="1800" kern="1200">
                          <a:solidFill>
                            <a:schemeClr val="dk1"/>
                          </a:solidFill>
                          <a:latin typeface="Lato"/>
                        </a:defRPr>
                      </a:lvl7pPr>
                      <a:lvl8pPr marL="3200400" algn="l" defTabSz="914400" rtl="0" eaLnBrk="1" latinLnBrk="0" hangingPunct="1">
                        <a:defRPr sz="1800" kern="1200">
                          <a:solidFill>
                            <a:schemeClr val="dk1"/>
                          </a:solidFill>
                          <a:latin typeface="Lato"/>
                        </a:defRPr>
                      </a:lvl8pPr>
                      <a:lvl9pPr marL="3657600" algn="l" defTabSz="914400" rtl="0" eaLnBrk="1" latinLnBrk="0" hangingPunct="1">
                        <a:defRPr sz="1800" kern="1200">
                          <a:solidFill>
                            <a:schemeClr val="dk1"/>
                          </a:solidFill>
                          <a:latin typeface="Lato"/>
                        </a:defRPr>
                      </a:lvl9pPr>
                    </a:lstStyle>
                    <a:p>
                      <a:pPr algn="ctr" rtl="0" fontAlgn="ctr"/>
                      <a:r>
                        <a:rPr lang="en-US" sz="2000" b="0" u="none" strike="noStrike" dirty="0">
                          <a:solidFill>
                            <a:schemeClr val="tx1"/>
                          </a:solidFill>
                          <a:effectLst/>
                        </a:rPr>
                        <a:t>Estimated Sales Price Increase</a:t>
                      </a:r>
                      <a:endParaRPr lang="en-US" sz="2000" b="0" i="0" u="none" strike="noStrike" dirty="0">
                        <a:solidFill>
                          <a:schemeClr val="tx1"/>
                        </a:solidFill>
                        <a:effectLst/>
                        <a:latin typeface="Ariel (body)"/>
                      </a:endParaRPr>
                    </a:p>
                  </a:txBody>
                  <a:tcPr marL="8401" marR="8401" marT="8401" marB="0" anchor="ctr">
                    <a:lnL>
                      <a:noFill/>
                    </a:lnL>
                    <a:lnR>
                      <a:noFill/>
                    </a:lnR>
                    <a:lnT w="12700" cap="flat" cmpd="sng" algn="ctr">
                      <a:solidFill>
                        <a:sysClr val="window" lastClr="FFFFFF"/>
                      </a:solidFill>
                      <a:prstDash val="solid"/>
                      <a:round/>
                      <a:headEnd type="none" w="med" len="med"/>
                      <a:tailEnd type="none" w="med" len="med"/>
                    </a:lnT>
                    <a:lnB>
                      <a:noFill/>
                    </a:lnB>
                    <a:lnTlToBr w="12700" cmpd="sng">
                      <a:noFill/>
                      <a:prstDash val="solid"/>
                    </a:lnTlToBr>
                    <a:lnBlToTr w="12700" cmpd="sng">
                      <a:noFill/>
                      <a:prstDash val="solid"/>
                    </a:lnBlToTr>
                    <a:solidFill>
                      <a:srgbClr val="FCB918"/>
                    </a:solidFill>
                  </a:tcPr>
                </a:tc>
                <a:tc>
                  <a:txBody>
                    <a:bodyPr/>
                    <a:lstStyle>
                      <a:lvl1pPr marL="0" algn="l" defTabSz="914400" rtl="0" eaLnBrk="1" latinLnBrk="0" hangingPunct="1">
                        <a:defRPr sz="1800" kern="1200">
                          <a:solidFill>
                            <a:schemeClr val="dk1"/>
                          </a:solidFill>
                          <a:latin typeface="Lato"/>
                        </a:defRPr>
                      </a:lvl1pPr>
                      <a:lvl2pPr marL="457200" algn="l" defTabSz="914400" rtl="0" eaLnBrk="1" latinLnBrk="0" hangingPunct="1">
                        <a:defRPr sz="1800" kern="1200">
                          <a:solidFill>
                            <a:schemeClr val="dk1"/>
                          </a:solidFill>
                          <a:latin typeface="Lato"/>
                        </a:defRPr>
                      </a:lvl2pPr>
                      <a:lvl3pPr marL="914400" algn="l" defTabSz="914400" rtl="0" eaLnBrk="1" latinLnBrk="0" hangingPunct="1">
                        <a:defRPr sz="1800" kern="1200">
                          <a:solidFill>
                            <a:schemeClr val="dk1"/>
                          </a:solidFill>
                          <a:latin typeface="Lato"/>
                        </a:defRPr>
                      </a:lvl3pPr>
                      <a:lvl4pPr marL="1371600" algn="l" defTabSz="914400" rtl="0" eaLnBrk="1" latinLnBrk="0" hangingPunct="1">
                        <a:defRPr sz="1800" kern="1200">
                          <a:solidFill>
                            <a:schemeClr val="dk1"/>
                          </a:solidFill>
                          <a:latin typeface="Lato"/>
                        </a:defRPr>
                      </a:lvl4pPr>
                      <a:lvl5pPr marL="1828800" algn="l" defTabSz="914400" rtl="0" eaLnBrk="1" latinLnBrk="0" hangingPunct="1">
                        <a:defRPr sz="1800" kern="1200">
                          <a:solidFill>
                            <a:schemeClr val="dk1"/>
                          </a:solidFill>
                          <a:latin typeface="Lato"/>
                        </a:defRPr>
                      </a:lvl5pPr>
                      <a:lvl6pPr marL="2286000" algn="l" defTabSz="914400" rtl="0" eaLnBrk="1" latinLnBrk="0" hangingPunct="1">
                        <a:defRPr sz="1800" kern="1200">
                          <a:solidFill>
                            <a:schemeClr val="dk1"/>
                          </a:solidFill>
                          <a:latin typeface="Lato"/>
                        </a:defRPr>
                      </a:lvl6pPr>
                      <a:lvl7pPr marL="2743200" algn="l" defTabSz="914400" rtl="0" eaLnBrk="1" latinLnBrk="0" hangingPunct="1">
                        <a:defRPr sz="1800" kern="1200">
                          <a:solidFill>
                            <a:schemeClr val="dk1"/>
                          </a:solidFill>
                          <a:latin typeface="Lato"/>
                        </a:defRPr>
                      </a:lvl7pPr>
                      <a:lvl8pPr marL="3200400" algn="l" defTabSz="914400" rtl="0" eaLnBrk="1" latinLnBrk="0" hangingPunct="1">
                        <a:defRPr sz="1800" kern="1200">
                          <a:solidFill>
                            <a:schemeClr val="dk1"/>
                          </a:solidFill>
                          <a:latin typeface="Lato"/>
                        </a:defRPr>
                      </a:lvl8pPr>
                      <a:lvl9pPr marL="3657600" algn="l" defTabSz="914400" rtl="0" eaLnBrk="1" latinLnBrk="0" hangingPunct="1">
                        <a:defRPr sz="1800" kern="1200">
                          <a:solidFill>
                            <a:schemeClr val="dk1"/>
                          </a:solidFill>
                          <a:latin typeface="Lato"/>
                        </a:defRPr>
                      </a:lvl9pPr>
                    </a:lstStyle>
                    <a:p>
                      <a:pPr algn="ctr" rtl="0" fontAlgn="ctr"/>
                      <a:r>
                        <a:rPr lang="en-US" sz="2000" b="0" u="none" strike="noStrike" dirty="0">
                          <a:solidFill>
                            <a:schemeClr val="tx1"/>
                          </a:solidFill>
                          <a:effectLst/>
                        </a:rPr>
                        <a:t>Percentage Change</a:t>
                      </a:r>
                      <a:endParaRPr lang="en-US" sz="2000" b="0" i="0" u="none" strike="noStrike" dirty="0">
                        <a:solidFill>
                          <a:schemeClr val="tx1"/>
                        </a:solidFill>
                        <a:effectLst/>
                        <a:latin typeface="Ariel (body)"/>
                      </a:endParaRPr>
                    </a:p>
                  </a:txBody>
                  <a:tcPr marL="8401" marR="8401" marT="8401" marB="0" anchor="ctr">
                    <a:lnL>
                      <a:noFill/>
                    </a:lnL>
                    <a:lnR>
                      <a:noFill/>
                    </a:lnR>
                    <a:lnT w="12700" cap="flat" cmpd="sng" algn="ctr">
                      <a:solidFill>
                        <a:sysClr val="window" lastClr="FFFFFF"/>
                      </a:solidFill>
                      <a:prstDash val="solid"/>
                      <a:round/>
                      <a:headEnd type="none" w="med" len="med"/>
                      <a:tailEnd type="none" w="med" len="med"/>
                    </a:lnT>
                    <a:lnB>
                      <a:noFill/>
                    </a:lnB>
                    <a:lnTlToBr w="12700" cmpd="sng">
                      <a:noFill/>
                      <a:prstDash val="solid"/>
                    </a:lnTlToBr>
                    <a:lnBlToTr w="12700" cmpd="sng">
                      <a:noFill/>
                      <a:prstDash val="solid"/>
                    </a:lnBlToTr>
                    <a:solidFill>
                      <a:srgbClr val="FCB918"/>
                    </a:solidFill>
                  </a:tcPr>
                </a:tc>
                <a:extLst>
                  <a:ext uri="{0D108BD9-81ED-4DB2-BD59-A6C34878D82A}">
                    <a16:rowId xmlns:a16="http://schemas.microsoft.com/office/drawing/2014/main" val="10002"/>
                  </a:ext>
                </a:extLst>
              </a:tr>
              <a:tr h="496102">
                <a:tc>
                  <a:txBody>
                    <a:bodyPr/>
                    <a:lstStyle>
                      <a:lvl1pPr marL="0" algn="l" defTabSz="914400" rtl="0" eaLnBrk="1" latinLnBrk="0" hangingPunct="1">
                        <a:defRPr sz="1800" kern="1200">
                          <a:solidFill>
                            <a:schemeClr val="dk1"/>
                          </a:solidFill>
                          <a:latin typeface="Lato"/>
                        </a:defRPr>
                      </a:lvl1pPr>
                      <a:lvl2pPr marL="457200" algn="l" defTabSz="914400" rtl="0" eaLnBrk="1" latinLnBrk="0" hangingPunct="1">
                        <a:defRPr sz="1800" kern="1200">
                          <a:solidFill>
                            <a:schemeClr val="dk1"/>
                          </a:solidFill>
                          <a:latin typeface="Lato"/>
                        </a:defRPr>
                      </a:lvl2pPr>
                      <a:lvl3pPr marL="914400" algn="l" defTabSz="914400" rtl="0" eaLnBrk="1" latinLnBrk="0" hangingPunct="1">
                        <a:defRPr sz="1800" kern="1200">
                          <a:solidFill>
                            <a:schemeClr val="dk1"/>
                          </a:solidFill>
                          <a:latin typeface="Lato"/>
                        </a:defRPr>
                      </a:lvl3pPr>
                      <a:lvl4pPr marL="1371600" algn="l" defTabSz="914400" rtl="0" eaLnBrk="1" latinLnBrk="0" hangingPunct="1">
                        <a:defRPr sz="1800" kern="1200">
                          <a:solidFill>
                            <a:schemeClr val="dk1"/>
                          </a:solidFill>
                          <a:latin typeface="Lato"/>
                        </a:defRPr>
                      </a:lvl4pPr>
                      <a:lvl5pPr marL="1828800" algn="l" defTabSz="914400" rtl="0" eaLnBrk="1" latinLnBrk="0" hangingPunct="1">
                        <a:defRPr sz="1800" kern="1200">
                          <a:solidFill>
                            <a:schemeClr val="dk1"/>
                          </a:solidFill>
                          <a:latin typeface="Lato"/>
                        </a:defRPr>
                      </a:lvl5pPr>
                      <a:lvl6pPr marL="2286000" algn="l" defTabSz="914400" rtl="0" eaLnBrk="1" latinLnBrk="0" hangingPunct="1">
                        <a:defRPr sz="1800" kern="1200">
                          <a:solidFill>
                            <a:schemeClr val="dk1"/>
                          </a:solidFill>
                          <a:latin typeface="Lato"/>
                        </a:defRPr>
                      </a:lvl6pPr>
                      <a:lvl7pPr marL="2743200" algn="l" defTabSz="914400" rtl="0" eaLnBrk="1" latinLnBrk="0" hangingPunct="1">
                        <a:defRPr sz="1800" kern="1200">
                          <a:solidFill>
                            <a:schemeClr val="dk1"/>
                          </a:solidFill>
                          <a:latin typeface="Lato"/>
                        </a:defRPr>
                      </a:lvl7pPr>
                      <a:lvl8pPr marL="3200400" algn="l" defTabSz="914400" rtl="0" eaLnBrk="1" latinLnBrk="0" hangingPunct="1">
                        <a:defRPr sz="1800" kern="1200">
                          <a:solidFill>
                            <a:schemeClr val="dk1"/>
                          </a:solidFill>
                          <a:latin typeface="Lato"/>
                        </a:defRPr>
                      </a:lvl8pPr>
                      <a:lvl9pPr marL="3657600" algn="l" defTabSz="914400" rtl="0" eaLnBrk="1" latinLnBrk="0" hangingPunct="1">
                        <a:defRPr sz="1800" kern="1200">
                          <a:solidFill>
                            <a:schemeClr val="dk1"/>
                          </a:solidFill>
                          <a:latin typeface="Lato"/>
                        </a:defRPr>
                      </a:lvl9pPr>
                    </a:lstStyle>
                    <a:p>
                      <a:pPr algn="l" fontAlgn="b"/>
                      <a:r>
                        <a:rPr lang="en-US" sz="2000" b="0" u="none" strike="noStrike" dirty="0">
                          <a:solidFill>
                            <a:schemeClr val="tx1"/>
                          </a:solidFill>
                          <a:effectLst/>
                          <a:latin typeface="+mj-lt"/>
                        </a:rPr>
                        <a:t>Median property value</a:t>
                      </a:r>
                      <a:endParaRPr lang="en-US" sz="2000" b="0" i="0" u="none" strike="noStrike" dirty="0">
                        <a:solidFill>
                          <a:schemeClr val="tx1"/>
                        </a:solidFill>
                        <a:effectLst/>
                        <a:latin typeface="+mj-lt"/>
                      </a:endParaRPr>
                    </a:p>
                  </a:txBody>
                  <a:tcPr marL="8401" marR="8401" marT="8401" marB="0" anchor="ctr">
                    <a:lnL>
                      <a:noFill/>
                    </a:lnL>
                    <a:lnR>
                      <a:noFill/>
                    </a:lnR>
                    <a:lnT>
                      <a:noFill/>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j-lt"/>
                        </a:rPr>
                        <a:t>$355,000</a:t>
                      </a:r>
                    </a:p>
                  </a:txBody>
                  <a:tcPr marL="9525" marR="9525" marT="9525" marB="0" anchor="b">
                    <a:lnL>
                      <a:noFill/>
                    </a:lnL>
                    <a:lnR>
                      <a:noFill/>
                    </a:lnR>
                    <a:lnT>
                      <a:noFill/>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j-lt"/>
                        </a:rPr>
                        <a:t>$413,950</a:t>
                      </a:r>
                    </a:p>
                  </a:txBody>
                  <a:tcPr marL="9525" marR="9525" marT="9525" marB="0" anchor="b">
                    <a:lnL>
                      <a:noFill/>
                    </a:lnL>
                    <a:lnR>
                      <a:noFill/>
                    </a:lnR>
                    <a:lnT>
                      <a:noFill/>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j-lt"/>
                        </a:rPr>
                        <a:t>17%</a:t>
                      </a:r>
                    </a:p>
                  </a:txBody>
                  <a:tcPr marL="9525" marR="9525" marT="9525" marB="0" anchor="b">
                    <a:lnL>
                      <a:noFill/>
                    </a:lnL>
                    <a:lnR>
                      <a:noFill/>
                    </a:lnR>
                    <a:lnT>
                      <a:noFill/>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31390">
                <a:tc>
                  <a:txBody>
                    <a:bodyPr/>
                    <a:lstStyle>
                      <a:lvl1pPr marL="0" algn="l" defTabSz="914400" rtl="0" eaLnBrk="1" latinLnBrk="0" hangingPunct="1">
                        <a:defRPr sz="1800" kern="1200">
                          <a:solidFill>
                            <a:schemeClr val="dk1"/>
                          </a:solidFill>
                          <a:latin typeface="Lato"/>
                        </a:defRPr>
                      </a:lvl1pPr>
                      <a:lvl2pPr marL="457200" algn="l" defTabSz="914400" rtl="0" eaLnBrk="1" latinLnBrk="0" hangingPunct="1">
                        <a:defRPr sz="1800" kern="1200">
                          <a:solidFill>
                            <a:schemeClr val="dk1"/>
                          </a:solidFill>
                          <a:latin typeface="Lato"/>
                        </a:defRPr>
                      </a:lvl2pPr>
                      <a:lvl3pPr marL="914400" algn="l" defTabSz="914400" rtl="0" eaLnBrk="1" latinLnBrk="0" hangingPunct="1">
                        <a:defRPr sz="1800" kern="1200">
                          <a:solidFill>
                            <a:schemeClr val="dk1"/>
                          </a:solidFill>
                          <a:latin typeface="Lato"/>
                        </a:defRPr>
                      </a:lvl3pPr>
                      <a:lvl4pPr marL="1371600" algn="l" defTabSz="914400" rtl="0" eaLnBrk="1" latinLnBrk="0" hangingPunct="1">
                        <a:defRPr sz="1800" kern="1200">
                          <a:solidFill>
                            <a:schemeClr val="dk1"/>
                          </a:solidFill>
                          <a:latin typeface="Lato"/>
                        </a:defRPr>
                      </a:lvl4pPr>
                      <a:lvl5pPr marL="1828800" algn="l" defTabSz="914400" rtl="0" eaLnBrk="1" latinLnBrk="0" hangingPunct="1">
                        <a:defRPr sz="1800" kern="1200">
                          <a:solidFill>
                            <a:schemeClr val="dk1"/>
                          </a:solidFill>
                          <a:latin typeface="Lato"/>
                        </a:defRPr>
                      </a:lvl5pPr>
                      <a:lvl6pPr marL="2286000" algn="l" defTabSz="914400" rtl="0" eaLnBrk="1" latinLnBrk="0" hangingPunct="1">
                        <a:defRPr sz="1800" kern="1200">
                          <a:solidFill>
                            <a:schemeClr val="dk1"/>
                          </a:solidFill>
                          <a:latin typeface="Lato"/>
                        </a:defRPr>
                      </a:lvl6pPr>
                      <a:lvl7pPr marL="2743200" algn="l" defTabSz="914400" rtl="0" eaLnBrk="1" latinLnBrk="0" hangingPunct="1">
                        <a:defRPr sz="1800" kern="1200">
                          <a:solidFill>
                            <a:schemeClr val="dk1"/>
                          </a:solidFill>
                          <a:latin typeface="Lato"/>
                        </a:defRPr>
                      </a:lvl7pPr>
                      <a:lvl8pPr marL="3200400" algn="l" defTabSz="914400" rtl="0" eaLnBrk="1" latinLnBrk="0" hangingPunct="1">
                        <a:defRPr sz="1800" kern="1200">
                          <a:solidFill>
                            <a:schemeClr val="dk1"/>
                          </a:solidFill>
                          <a:latin typeface="Lato"/>
                        </a:defRPr>
                      </a:lvl8pPr>
                      <a:lvl9pPr marL="3657600" algn="l" defTabSz="914400" rtl="0" eaLnBrk="1" latinLnBrk="0" hangingPunct="1">
                        <a:defRPr sz="1800" kern="1200">
                          <a:solidFill>
                            <a:schemeClr val="dk1"/>
                          </a:solidFill>
                          <a:latin typeface="Lato"/>
                        </a:defRPr>
                      </a:lvl9pPr>
                    </a:lstStyle>
                    <a:p>
                      <a:pPr algn="l" fontAlgn="b"/>
                      <a:r>
                        <a:rPr lang="en-US" sz="2000" b="0" i="0" u="none" strike="noStrike" dirty="0">
                          <a:solidFill>
                            <a:schemeClr val="tx1"/>
                          </a:solidFill>
                          <a:effectLst/>
                          <a:latin typeface="+mj-lt"/>
                        </a:rPr>
                        <a:t>Loan-to-value ratio</a:t>
                      </a:r>
                    </a:p>
                  </a:txBody>
                  <a:tcPr marL="8401" marR="8401" marT="8401"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j-lt"/>
                        </a:rPr>
                        <a:t>91.5%</a:t>
                      </a:r>
                    </a:p>
                  </a:txBody>
                  <a:tcPr marL="9525" marR="9525" marT="9525"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j-lt"/>
                        </a:rPr>
                        <a:t>91.5%</a:t>
                      </a:r>
                    </a:p>
                  </a:txBody>
                  <a:tcPr marL="9525" marR="9525" marT="9525"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j-lt"/>
                        </a:rPr>
                        <a:t>0%</a:t>
                      </a:r>
                    </a:p>
                  </a:txBody>
                  <a:tcPr marL="9525" marR="9525" marT="9525"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96102">
                <a:tc>
                  <a:txBody>
                    <a:bodyPr/>
                    <a:lstStyle>
                      <a:lvl1pPr marL="0" algn="l" defTabSz="914400" rtl="0" eaLnBrk="1" latinLnBrk="0" hangingPunct="1">
                        <a:defRPr sz="1800" kern="1200">
                          <a:solidFill>
                            <a:schemeClr val="dk1"/>
                          </a:solidFill>
                          <a:latin typeface="Lato"/>
                        </a:defRPr>
                      </a:lvl1pPr>
                      <a:lvl2pPr marL="457200" algn="l" defTabSz="914400" rtl="0" eaLnBrk="1" latinLnBrk="0" hangingPunct="1">
                        <a:defRPr sz="1800" kern="1200">
                          <a:solidFill>
                            <a:schemeClr val="dk1"/>
                          </a:solidFill>
                          <a:latin typeface="Lato"/>
                        </a:defRPr>
                      </a:lvl2pPr>
                      <a:lvl3pPr marL="914400" algn="l" defTabSz="914400" rtl="0" eaLnBrk="1" latinLnBrk="0" hangingPunct="1">
                        <a:defRPr sz="1800" kern="1200">
                          <a:solidFill>
                            <a:schemeClr val="dk1"/>
                          </a:solidFill>
                          <a:latin typeface="Lato"/>
                        </a:defRPr>
                      </a:lvl3pPr>
                      <a:lvl4pPr marL="1371600" algn="l" defTabSz="914400" rtl="0" eaLnBrk="1" latinLnBrk="0" hangingPunct="1">
                        <a:defRPr sz="1800" kern="1200">
                          <a:solidFill>
                            <a:schemeClr val="dk1"/>
                          </a:solidFill>
                          <a:latin typeface="Lato"/>
                        </a:defRPr>
                      </a:lvl4pPr>
                      <a:lvl5pPr marL="1828800" algn="l" defTabSz="914400" rtl="0" eaLnBrk="1" latinLnBrk="0" hangingPunct="1">
                        <a:defRPr sz="1800" kern="1200">
                          <a:solidFill>
                            <a:schemeClr val="dk1"/>
                          </a:solidFill>
                          <a:latin typeface="Lato"/>
                        </a:defRPr>
                      </a:lvl5pPr>
                      <a:lvl6pPr marL="2286000" algn="l" defTabSz="914400" rtl="0" eaLnBrk="1" latinLnBrk="0" hangingPunct="1">
                        <a:defRPr sz="1800" kern="1200">
                          <a:solidFill>
                            <a:schemeClr val="dk1"/>
                          </a:solidFill>
                          <a:latin typeface="Lato"/>
                        </a:defRPr>
                      </a:lvl6pPr>
                      <a:lvl7pPr marL="2743200" algn="l" defTabSz="914400" rtl="0" eaLnBrk="1" latinLnBrk="0" hangingPunct="1">
                        <a:defRPr sz="1800" kern="1200">
                          <a:solidFill>
                            <a:schemeClr val="dk1"/>
                          </a:solidFill>
                          <a:latin typeface="Lato"/>
                        </a:defRPr>
                      </a:lvl7pPr>
                      <a:lvl8pPr marL="3200400" algn="l" defTabSz="914400" rtl="0" eaLnBrk="1" latinLnBrk="0" hangingPunct="1">
                        <a:defRPr sz="1800" kern="1200">
                          <a:solidFill>
                            <a:schemeClr val="dk1"/>
                          </a:solidFill>
                          <a:latin typeface="Lato"/>
                        </a:defRPr>
                      </a:lvl8pPr>
                      <a:lvl9pPr marL="3657600" algn="l" defTabSz="914400" rtl="0" eaLnBrk="1" latinLnBrk="0" hangingPunct="1">
                        <a:defRPr sz="1800" kern="1200">
                          <a:solidFill>
                            <a:schemeClr val="dk1"/>
                          </a:solidFill>
                          <a:latin typeface="Lato"/>
                        </a:defRPr>
                      </a:lvl9pPr>
                    </a:lstStyle>
                    <a:p>
                      <a:pPr algn="l" fontAlgn="b"/>
                      <a:r>
                        <a:rPr lang="en-US" sz="2000" b="0" u="none" strike="noStrike" dirty="0">
                          <a:solidFill>
                            <a:schemeClr val="tx1"/>
                          </a:solidFill>
                          <a:effectLst/>
                          <a:latin typeface="+mj-lt"/>
                        </a:rPr>
                        <a:t>Principal Loan Amount</a:t>
                      </a:r>
                      <a:endParaRPr lang="en-US" sz="2000" b="0" i="0" u="none" strike="noStrike" dirty="0">
                        <a:solidFill>
                          <a:schemeClr val="tx1"/>
                        </a:solidFill>
                        <a:effectLst/>
                        <a:latin typeface="+mj-lt"/>
                      </a:endParaRPr>
                    </a:p>
                  </a:txBody>
                  <a:tcPr marL="8401" marR="8401" marT="8401"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j-lt"/>
                        </a:rPr>
                        <a:t>$325,000</a:t>
                      </a:r>
                    </a:p>
                  </a:txBody>
                  <a:tcPr marL="9525" marR="9525" marT="9525"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j-lt"/>
                        </a:rPr>
                        <a:t>$378,968</a:t>
                      </a:r>
                    </a:p>
                  </a:txBody>
                  <a:tcPr marL="9525" marR="9525" marT="9525"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j-lt"/>
                        </a:rPr>
                        <a:t>17%</a:t>
                      </a:r>
                    </a:p>
                  </a:txBody>
                  <a:tcPr marL="9525" marR="9525" marT="9525"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31390">
                <a:tc>
                  <a:txBody>
                    <a:bodyPr/>
                    <a:lstStyle>
                      <a:lvl1pPr marL="0" algn="l" defTabSz="914400" rtl="0" eaLnBrk="1" latinLnBrk="0" hangingPunct="1">
                        <a:defRPr sz="1800" kern="1200">
                          <a:solidFill>
                            <a:schemeClr val="dk1"/>
                          </a:solidFill>
                          <a:latin typeface="Lato"/>
                        </a:defRPr>
                      </a:lvl1pPr>
                      <a:lvl2pPr marL="457200" algn="l" defTabSz="914400" rtl="0" eaLnBrk="1" latinLnBrk="0" hangingPunct="1">
                        <a:defRPr sz="1800" kern="1200">
                          <a:solidFill>
                            <a:schemeClr val="dk1"/>
                          </a:solidFill>
                          <a:latin typeface="Lato"/>
                        </a:defRPr>
                      </a:lvl2pPr>
                      <a:lvl3pPr marL="914400" algn="l" defTabSz="914400" rtl="0" eaLnBrk="1" latinLnBrk="0" hangingPunct="1">
                        <a:defRPr sz="1800" kern="1200">
                          <a:solidFill>
                            <a:schemeClr val="dk1"/>
                          </a:solidFill>
                          <a:latin typeface="Lato"/>
                        </a:defRPr>
                      </a:lvl3pPr>
                      <a:lvl4pPr marL="1371600" algn="l" defTabSz="914400" rtl="0" eaLnBrk="1" latinLnBrk="0" hangingPunct="1">
                        <a:defRPr sz="1800" kern="1200">
                          <a:solidFill>
                            <a:schemeClr val="dk1"/>
                          </a:solidFill>
                          <a:latin typeface="Lato"/>
                        </a:defRPr>
                      </a:lvl4pPr>
                      <a:lvl5pPr marL="1828800" algn="l" defTabSz="914400" rtl="0" eaLnBrk="1" latinLnBrk="0" hangingPunct="1">
                        <a:defRPr sz="1800" kern="1200">
                          <a:solidFill>
                            <a:schemeClr val="dk1"/>
                          </a:solidFill>
                          <a:latin typeface="Lato"/>
                        </a:defRPr>
                      </a:lvl5pPr>
                      <a:lvl6pPr marL="2286000" algn="l" defTabSz="914400" rtl="0" eaLnBrk="1" latinLnBrk="0" hangingPunct="1">
                        <a:defRPr sz="1800" kern="1200">
                          <a:solidFill>
                            <a:schemeClr val="dk1"/>
                          </a:solidFill>
                          <a:latin typeface="Lato"/>
                        </a:defRPr>
                      </a:lvl6pPr>
                      <a:lvl7pPr marL="2743200" algn="l" defTabSz="914400" rtl="0" eaLnBrk="1" latinLnBrk="0" hangingPunct="1">
                        <a:defRPr sz="1800" kern="1200">
                          <a:solidFill>
                            <a:schemeClr val="dk1"/>
                          </a:solidFill>
                          <a:latin typeface="Lato"/>
                        </a:defRPr>
                      </a:lvl7pPr>
                      <a:lvl8pPr marL="3200400" algn="l" defTabSz="914400" rtl="0" eaLnBrk="1" latinLnBrk="0" hangingPunct="1">
                        <a:defRPr sz="1800" kern="1200">
                          <a:solidFill>
                            <a:schemeClr val="dk1"/>
                          </a:solidFill>
                          <a:latin typeface="Lato"/>
                        </a:defRPr>
                      </a:lvl8pPr>
                      <a:lvl9pPr marL="3657600" algn="l" defTabSz="914400" rtl="0" eaLnBrk="1" latinLnBrk="0" hangingPunct="1">
                        <a:defRPr sz="1800" kern="1200">
                          <a:solidFill>
                            <a:schemeClr val="dk1"/>
                          </a:solidFill>
                          <a:latin typeface="Lato"/>
                        </a:defRPr>
                      </a:lvl9pPr>
                    </a:lstStyle>
                    <a:p>
                      <a:pPr algn="l" fontAlgn="b"/>
                      <a:r>
                        <a:rPr lang="en-US" sz="2000" b="0" i="0" u="none" strike="noStrike" dirty="0">
                          <a:solidFill>
                            <a:schemeClr val="tx1"/>
                          </a:solidFill>
                          <a:effectLst/>
                          <a:latin typeface="+mj-lt"/>
                        </a:rPr>
                        <a:t>Loan term in months</a:t>
                      </a:r>
                    </a:p>
                  </a:txBody>
                  <a:tcPr marL="8401" marR="8401" marT="8401"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j-lt"/>
                        </a:rPr>
                        <a:t>360</a:t>
                      </a:r>
                    </a:p>
                  </a:txBody>
                  <a:tcPr marL="9525" marR="9525" marT="9525"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j-lt"/>
                        </a:rPr>
                        <a:t>360</a:t>
                      </a:r>
                    </a:p>
                  </a:txBody>
                  <a:tcPr marL="9525" marR="9525" marT="9525"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j-lt"/>
                        </a:rPr>
                        <a:t>0%</a:t>
                      </a:r>
                    </a:p>
                  </a:txBody>
                  <a:tcPr marL="9525" marR="9525" marT="9525"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31390">
                <a:tc>
                  <a:txBody>
                    <a:bodyPr/>
                    <a:lstStyle>
                      <a:lvl1pPr marL="0" algn="l" defTabSz="914400" rtl="0" eaLnBrk="1" latinLnBrk="0" hangingPunct="1">
                        <a:defRPr sz="1800" kern="1200">
                          <a:solidFill>
                            <a:schemeClr val="dk1"/>
                          </a:solidFill>
                          <a:latin typeface="Lato"/>
                        </a:defRPr>
                      </a:lvl1pPr>
                      <a:lvl2pPr marL="457200" algn="l" defTabSz="914400" rtl="0" eaLnBrk="1" latinLnBrk="0" hangingPunct="1">
                        <a:defRPr sz="1800" kern="1200">
                          <a:solidFill>
                            <a:schemeClr val="dk1"/>
                          </a:solidFill>
                          <a:latin typeface="Lato"/>
                        </a:defRPr>
                      </a:lvl2pPr>
                      <a:lvl3pPr marL="914400" algn="l" defTabSz="914400" rtl="0" eaLnBrk="1" latinLnBrk="0" hangingPunct="1">
                        <a:defRPr sz="1800" kern="1200">
                          <a:solidFill>
                            <a:schemeClr val="dk1"/>
                          </a:solidFill>
                          <a:latin typeface="Lato"/>
                        </a:defRPr>
                      </a:lvl3pPr>
                      <a:lvl4pPr marL="1371600" algn="l" defTabSz="914400" rtl="0" eaLnBrk="1" latinLnBrk="0" hangingPunct="1">
                        <a:defRPr sz="1800" kern="1200">
                          <a:solidFill>
                            <a:schemeClr val="dk1"/>
                          </a:solidFill>
                          <a:latin typeface="Lato"/>
                        </a:defRPr>
                      </a:lvl4pPr>
                      <a:lvl5pPr marL="1828800" algn="l" defTabSz="914400" rtl="0" eaLnBrk="1" latinLnBrk="0" hangingPunct="1">
                        <a:defRPr sz="1800" kern="1200">
                          <a:solidFill>
                            <a:schemeClr val="dk1"/>
                          </a:solidFill>
                          <a:latin typeface="Lato"/>
                        </a:defRPr>
                      </a:lvl5pPr>
                      <a:lvl6pPr marL="2286000" algn="l" defTabSz="914400" rtl="0" eaLnBrk="1" latinLnBrk="0" hangingPunct="1">
                        <a:defRPr sz="1800" kern="1200">
                          <a:solidFill>
                            <a:schemeClr val="dk1"/>
                          </a:solidFill>
                          <a:latin typeface="Lato"/>
                        </a:defRPr>
                      </a:lvl6pPr>
                      <a:lvl7pPr marL="2743200" algn="l" defTabSz="914400" rtl="0" eaLnBrk="1" latinLnBrk="0" hangingPunct="1">
                        <a:defRPr sz="1800" kern="1200">
                          <a:solidFill>
                            <a:schemeClr val="dk1"/>
                          </a:solidFill>
                          <a:latin typeface="Lato"/>
                        </a:defRPr>
                      </a:lvl7pPr>
                      <a:lvl8pPr marL="3200400" algn="l" defTabSz="914400" rtl="0" eaLnBrk="1" latinLnBrk="0" hangingPunct="1">
                        <a:defRPr sz="1800" kern="1200">
                          <a:solidFill>
                            <a:schemeClr val="dk1"/>
                          </a:solidFill>
                          <a:latin typeface="Lato"/>
                        </a:defRPr>
                      </a:lvl8pPr>
                      <a:lvl9pPr marL="3657600" algn="l" defTabSz="914400" rtl="0" eaLnBrk="1" latinLnBrk="0" hangingPunct="1">
                        <a:defRPr sz="1800" kern="1200">
                          <a:solidFill>
                            <a:schemeClr val="dk1"/>
                          </a:solidFill>
                          <a:latin typeface="Lato"/>
                        </a:defRPr>
                      </a:lvl9pPr>
                    </a:lstStyle>
                    <a:p>
                      <a:pPr algn="l" fontAlgn="b"/>
                      <a:r>
                        <a:rPr lang="en-US" sz="2000" b="0" i="0" u="none" strike="noStrike" dirty="0">
                          <a:solidFill>
                            <a:schemeClr val="tx1"/>
                          </a:solidFill>
                          <a:effectLst/>
                          <a:latin typeface="+mj-lt"/>
                        </a:rPr>
                        <a:t>Median mortgage rate</a:t>
                      </a:r>
                    </a:p>
                  </a:txBody>
                  <a:tcPr marL="8401" marR="8401" marT="8401"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j-lt"/>
                        </a:rPr>
                        <a:t>3.25%</a:t>
                      </a:r>
                    </a:p>
                  </a:txBody>
                  <a:tcPr marL="9525" marR="9525" marT="9525"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j-lt"/>
                        </a:rPr>
                        <a:t>3.25%</a:t>
                      </a:r>
                    </a:p>
                  </a:txBody>
                  <a:tcPr marL="9525" marR="9525" marT="9525"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j-lt"/>
                        </a:rPr>
                        <a:t>0%</a:t>
                      </a:r>
                    </a:p>
                  </a:txBody>
                  <a:tcPr marL="9525" marR="9525" marT="9525"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31390">
                <a:tc>
                  <a:txBody>
                    <a:bodyPr/>
                    <a:lstStyle>
                      <a:lvl1pPr marL="0" algn="l" defTabSz="914400" rtl="0" eaLnBrk="1" latinLnBrk="0" hangingPunct="1">
                        <a:defRPr sz="1800" kern="1200">
                          <a:solidFill>
                            <a:schemeClr val="dk1"/>
                          </a:solidFill>
                          <a:latin typeface="Lato"/>
                        </a:defRPr>
                      </a:lvl1pPr>
                      <a:lvl2pPr marL="457200" algn="l" defTabSz="914400" rtl="0" eaLnBrk="1" latinLnBrk="0" hangingPunct="1">
                        <a:defRPr sz="1800" kern="1200">
                          <a:solidFill>
                            <a:schemeClr val="dk1"/>
                          </a:solidFill>
                          <a:latin typeface="Lato"/>
                        </a:defRPr>
                      </a:lvl2pPr>
                      <a:lvl3pPr marL="914400" algn="l" defTabSz="914400" rtl="0" eaLnBrk="1" latinLnBrk="0" hangingPunct="1">
                        <a:defRPr sz="1800" kern="1200">
                          <a:solidFill>
                            <a:schemeClr val="dk1"/>
                          </a:solidFill>
                          <a:latin typeface="Lato"/>
                        </a:defRPr>
                      </a:lvl3pPr>
                      <a:lvl4pPr marL="1371600" algn="l" defTabSz="914400" rtl="0" eaLnBrk="1" latinLnBrk="0" hangingPunct="1">
                        <a:defRPr sz="1800" kern="1200">
                          <a:solidFill>
                            <a:schemeClr val="dk1"/>
                          </a:solidFill>
                          <a:latin typeface="Lato"/>
                        </a:defRPr>
                      </a:lvl4pPr>
                      <a:lvl5pPr marL="1828800" algn="l" defTabSz="914400" rtl="0" eaLnBrk="1" latinLnBrk="0" hangingPunct="1">
                        <a:defRPr sz="1800" kern="1200">
                          <a:solidFill>
                            <a:schemeClr val="dk1"/>
                          </a:solidFill>
                          <a:latin typeface="Lato"/>
                        </a:defRPr>
                      </a:lvl5pPr>
                      <a:lvl6pPr marL="2286000" algn="l" defTabSz="914400" rtl="0" eaLnBrk="1" latinLnBrk="0" hangingPunct="1">
                        <a:defRPr sz="1800" kern="1200">
                          <a:solidFill>
                            <a:schemeClr val="dk1"/>
                          </a:solidFill>
                          <a:latin typeface="Lato"/>
                        </a:defRPr>
                      </a:lvl6pPr>
                      <a:lvl7pPr marL="2743200" algn="l" defTabSz="914400" rtl="0" eaLnBrk="1" latinLnBrk="0" hangingPunct="1">
                        <a:defRPr sz="1800" kern="1200">
                          <a:solidFill>
                            <a:schemeClr val="dk1"/>
                          </a:solidFill>
                          <a:latin typeface="Lato"/>
                        </a:defRPr>
                      </a:lvl7pPr>
                      <a:lvl8pPr marL="3200400" algn="l" defTabSz="914400" rtl="0" eaLnBrk="1" latinLnBrk="0" hangingPunct="1">
                        <a:defRPr sz="1800" kern="1200">
                          <a:solidFill>
                            <a:schemeClr val="dk1"/>
                          </a:solidFill>
                          <a:latin typeface="Lato"/>
                        </a:defRPr>
                      </a:lvl8pPr>
                      <a:lvl9pPr marL="3657600" algn="l" defTabSz="914400" rtl="0" eaLnBrk="1" latinLnBrk="0" hangingPunct="1">
                        <a:defRPr sz="1800" kern="1200">
                          <a:solidFill>
                            <a:schemeClr val="dk1"/>
                          </a:solidFill>
                          <a:latin typeface="Lato"/>
                        </a:defRPr>
                      </a:lvl9pPr>
                    </a:lstStyle>
                    <a:p>
                      <a:pPr algn="l" fontAlgn="b"/>
                      <a:r>
                        <a:rPr lang="en-US" sz="2000" b="0" i="0" u="none" strike="noStrike" dirty="0">
                          <a:solidFill>
                            <a:schemeClr val="tx1"/>
                          </a:solidFill>
                          <a:effectLst/>
                          <a:latin typeface="+mj-lt"/>
                        </a:rPr>
                        <a:t>Monthly mortgage payment</a:t>
                      </a:r>
                    </a:p>
                  </a:txBody>
                  <a:tcPr marL="8401" marR="8401" marT="8401"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j-lt"/>
                        </a:rPr>
                        <a:t>$1,414.42</a:t>
                      </a:r>
                    </a:p>
                  </a:txBody>
                  <a:tcPr marL="9525" marR="9525" marT="9525"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j-lt"/>
                        </a:rPr>
                        <a:t>$1,649.29</a:t>
                      </a:r>
                    </a:p>
                  </a:txBody>
                  <a:tcPr marL="9525" marR="9525" marT="9525"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j-lt"/>
                        </a:rPr>
                        <a:t>17%</a:t>
                      </a:r>
                    </a:p>
                  </a:txBody>
                  <a:tcPr marL="9525" marR="9525" marT="9525"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31390">
                <a:tc>
                  <a:txBody>
                    <a:bodyPr/>
                    <a:lstStyle>
                      <a:lvl1pPr marL="0" algn="l" defTabSz="914400" rtl="0" eaLnBrk="1" latinLnBrk="0" hangingPunct="1">
                        <a:defRPr sz="1800" kern="1200">
                          <a:solidFill>
                            <a:schemeClr val="dk1"/>
                          </a:solidFill>
                          <a:latin typeface="Lato"/>
                        </a:defRPr>
                      </a:lvl1pPr>
                      <a:lvl2pPr marL="457200" algn="l" defTabSz="914400" rtl="0" eaLnBrk="1" latinLnBrk="0" hangingPunct="1">
                        <a:defRPr sz="1800" kern="1200">
                          <a:solidFill>
                            <a:schemeClr val="dk1"/>
                          </a:solidFill>
                          <a:latin typeface="Lato"/>
                        </a:defRPr>
                      </a:lvl2pPr>
                      <a:lvl3pPr marL="914400" algn="l" defTabSz="914400" rtl="0" eaLnBrk="1" latinLnBrk="0" hangingPunct="1">
                        <a:defRPr sz="1800" kern="1200">
                          <a:solidFill>
                            <a:schemeClr val="dk1"/>
                          </a:solidFill>
                          <a:latin typeface="Lato"/>
                        </a:defRPr>
                      </a:lvl3pPr>
                      <a:lvl4pPr marL="1371600" algn="l" defTabSz="914400" rtl="0" eaLnBrk="1" latinLnBrk="0" hangingPunct="1">
                        <a:defRPr sz="1800" kern="1200">
                          <a:solidFill>
                            <a:schemeClr val="dk1"/>
                          </a:solidFill>
                          <a:latin typeface="Lato"/>
                        </a:defRPr>
                      </a:lvl4pPr>
                      <a:lvl5pPr marL="1828800" algn="l" defTabSz="914400" rtl="0" eaLnBrk="1" latinLnBrk="0" hangingPunct="1">
                        <a:defRPr sz="1800" kern="1200">
                          <a:solidFill>
                            <a:schemeClr val="dk1"/>
                          </a:solidFill>
                          <a:latin typeface="Lato"/>
                        </a:defRPr>
                      </a:lvl5pPr>
                      <a:lvl6pPr marL="2286000" algn="l" defTabSz="914400" rtl="0" eaLnBrk="1" latinLnBrk="0" hangingPunct="1">
                        <a:defRPr sz="1800" kern="1200">
                          <a:solidFill>
                            <a:schemeClr val="dk1"/>
                          </a:solidFill>
                          <a:latin typeface="Lato"/>
                        </a:defRPr>
                      </a:lvl6pPr>
                      <a:lvl7pPr marL="2743200" algn="l" defTabSz="914400" rtl="0" eaLnBrk="1" latinLnBrk="0" hangingPunct="1">
                        <a:defRPr sz="1800" kern="1200">
                          <a:solidFill>
                            <a:schemeClr val="dk1"/>
                          </a:solidFill>
                          <a:latin typeface="Lato"/>
                        </a:defRPr>
                      </a:lvl7pPr>
                      <a:lvl8pPr marL="3200400" algn="l" defTabSz="914400" rtl="0" eaLnBrk="1" latinLnBrk="0" hangingPunct="1">
                        <a:defRPr sz="1800" kern="1200">
                          <a:solidFill>
                            <a:schemeClr val="dk1"/>
                          </a:solidFill>
                          <a:latin typeface="Lato"/>
                        </a:defRPr>
                      </a:lvl8pPr>
                      <a:lvl9pPr marL="3657600" algn="l" defTabSz="914400" rtl="0" eaLnBrk="1" latinLnBrk="0" hangingPunct="1">
                        <a:defRPr sz="1800" kern="1200">
                          <a:solidFill>
                            <a:schemeClr val="dk1"/>
                          </a:solidFill>
                          <a:latin typeface="Lato"/>
                        </a:defRPr>
                      </a:lvl9pPr>
                    </a:lstStyle>
                    <a:p>
                      <a:pPr algn="l" fontAlgn="b"/>
                      <a:r>
                        <a:rPr lang="en-US" sz="2000" b="0" i="0" u="none" strike="noStrike" dirty="0">
                          <a:solidFill>
                            <a:schemeClr val="tx1"/>
                          </a:solidFill>
                          <a:effectLst/>
                          <a:latin typeface="+mj-lt"/>
                        </a:rPr>
                        <a:t>First payment (principal)</a:t>
                      </a:r>
                    </a:p>
                  </a:txBody>
                  <a:tcPr marL="8401" marR="8401" marT="8401"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j-lt"/>
                        </a:rPr>
                        <a:t>$534.21</a:t>
                      </a:r>
                    </a:p>
                  </a:txBody>
                  <a:tcPr marL="9525" marR="9525" marT="9525"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j-lt"/>
                        </a:rPr>
                        <a:t>$622.92</a:t>
                      </a:r>
                    </a:p>
                  </a:txBody>
                  <a:tcPr marL="9525" marR="9525" marT="9525"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j-lt"/>
                        </a:rPr>
                        <a:t>17%</a:t>
                      </a:r>
                    </a:p>
                  </a:txBody>
                  <a:tcPr marL="9525" marR="9525" marT="9525"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96102">
                <a:tc>
                  <a:txBody>
                    <a:bodyPr/>
                    <a:lstStyle/>
                    <a:p>
                      <a:pPr lvl="0" algn="l" fontAlgn="b"/>
                      <a:r>
                        <a:rPr lang="en-US" sz="2000" b="0" i="0" u="none" strike="noStrike" dirty="0">
                          <a:solidFill>
                            <a:schemeClr val="tx1"/>
                          </a:solidFill>
                          <a:effectLst/>
                          <a:latin typeface="+mj-lt"/>
                        </a:rPr>
                        <a:t>First payment (interest)</a:t>
                      </a:r>
                    </a:p>
                  </a:txBody>
                  <a:tcPr marL="8401" marR="8401" marT="8401"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j-lt"/>
                        </a:rPr>
                        <a:t>$880.21</a:t>
                      </a:r>
                    </a:p>
                  </a:txBody>
                  <a:tcPr marL="9525" marR="9525" marT="9525"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j-lt"/>
                        </a:rPr>
                        <a:t>$1,026.37</a:t>
                      </a:r>
                    </a:p>
                  </a:txBody>
                  <a:tcPr marL="9525" marR="9525" marT="9525"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j-lt"/>
                        </a:rPr>
                        <a:t>17%</a:t>
                      </a:r>
                    </a:p>
                  </a:txBody>
                  <a:tcPr marL="9525" marR="9525" marT="9525"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0081093"/>
                  </a:ext>
                </a:extLst>
              </a:tr>
              <a:tr h="496102">
                <a:tc>
                  <a:txBody>
                    <a:bodyPr/>
                    <a:lstStyle>
                      <a:lvl1pPr marL="0" algn="l" defTabSz="914400" rtl="0" eaLnBrk="1" latinLnBrk="0" hangingPunct="1">
                        <a:defRPr sz="1800" kern="1200">
                          <a:solidFill>
                            <a:schemeClr val="dk1"/>
                          </a:solidFill>
                          <a:latin typeface="Lato"/>
                        </a:defRPr>
                      </a:lvl1pPr>
                      <a:lvl2pPr marL="457200" algn="l" defTabSz="914400" rtl="0" eaLnBrk="1" latinLnBrk="0" hangingPunct="1">
                        <a:defRPr sz="1800" kern="1200">
                          <a:solidFill>
                            <a:schemeClr val="dk1"/>
                          </a:solidFill>
                          <a:latin typeface="Lato"/>
                        </a:defRPr>
                      </a:lvl2pPr>
                      <a:lvl3pPr marL="914400" algn="l" defTabSz="914400" rtl="0" eaLnBrk="1" latinLnBrk="0" hangingPunct="1">
                        <a:defRPr sz="1800" kern="1200">
                          <a:solidFill>
                            <a:schemeClr val="dk1"/>
                          </a:solidFill>
                          <a:latin typeface="Lato"/>
                        </a:defRPr>
                      </a:lvl3pPr>
                      <a:lvl4pPr marL="1371600" algn="l" defTabSz="914400" rtl="0" eaLnBrk="1" latinLnBrk="0" hangingPunct="1">
                        <a:defRPr sz="1800" kern="1200">
                          <a:solidFill>
                            <a:schemeClr val="dk1"/>
                          </a:solidFill>
                          <a:latin typeface="Lato"/>
                        </a:defRPr>
                      </a:lvl4pPr>
                      <a:lvl5pPr marL="1828800" algn="l" defTabSz="914400" rtl="0" eaLnBrk="1" latinLnBrk="0" hangingPunct="1">
                        <a:defRPr sz="1800" kern="1200">
                          <a:solidFill>
                            <a:schemeClr val="dk1"/>
                          </a:solidFill>
                          <a:latin typeface="Lato"/>
                        </a:defRPr>
                      </a:lvl5pPr>
                      <a:lvl6pPr marL="2286000" algn="l" defTabSz="914400" rtl="0" eaLnBrk="1" latinLnBrk="0" hangingPunct="1">
                        <a:defRPr sz="1800" kern="1200">
                          <a:solidFill>
                            <a:schemeClr val="dk1"/>
                          </a:solidFill>
                          <a:latin typeface="Lato"/>
                        </a:defRPr>
                      </a:lvl6pPr>
                      <a:lvl7pPr marL="2743200" algn="l" defTabSz="914400" rtl="0" eaLnBrk="1" latinLnBrk="0" hangingPunct="1">
                        <a:defRPr sz="1800" kern="1200">
                          <a:solidFill>
                            <a:schemeClr val="dk1"/>
                          </a:solidFill>
                          <a:latin typeface="Lato"/>
                        </a:defRPr>
                      </a:lvl7pPr>
                      <a:lvl8pPr marL="3200400" algn="l" defTabSz="914400" rtl="0" eaLnBrk="1" latinLnBrk="0" hangingPunct="1">
                        <a:defRPr sz="1800" kern="1200">
                          <a:solidFill>
                            <a:schemeClr val="dk1"/>
                          </a:solidFill>
                          <a:latin typeface="Lato"/>
                        </a:defRPr>
                      </a:lvl8pPr>
                      <a:lvl9pPr marL="3657600" algn="l" defTabSz="914400" rtl="0" eaLnBrk="1" latinLnBrk="0" hangingPunct="1">
                        <a:defRPr sz="1800" kern="1200">
                          <a:solidFill>
                            <a:schemeClr val="dk1"/>
                          </a:solidFill>
                          <a:latin typeface="Lato"/>
                        </a:defRPr>
                      </a:lvl9pPr>
                    </a:lstStyle>
                    <a:p>
                      <a:pPr lvl="0" algn="l" fontAlgn="b"/>
                      <a:r>
                        <a:rPr lang="en-US" sz="2000" b="0" u="none" strike="noStrike" dirty="0">
                          <a:solidFill>
                            <a:schemeClr val="tx1"/>
                          </a:solidFill>
                          <a:effectLst/>
                          <a:latin typeface="+mj-lt"/>
                        </a:rPr>
                        <a:t>Total principal paid</a:t>
                      </a:r>
                      <a:endParaRPr lang="en-US" sz="2000" b="0" i="0" u="none" strike="noStrike" dirty="0">
                        <a:solidFill>
                          <a:schemeClr val="tx1"/>
                        </a:solidFill>
                        <a:effectLst/>
                        <a:latin typeface="+mj-lt"/>
                      </a:endParaRPr>
                    </a:p>
                  </a:txBody>
                  <a:tcPr marL="8401" marR="8401" marT="8401"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j-lt"/>
                        </a:rPr>
                        <a:t>$325,000</a:t>
                      </a:r>
                    </a:p>
                  </a:txBody>
                  <a:tcPr marL="9525" marR="9525" marT="9525"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j-lt"/>
                        </a:rPr>
                        <a:t>$378,969</a:t>
                      </a:r>
                    </a:p>
                  </a:txBody>
                  <a:tcPr marL="9525" marR="9525" marT="9525"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j-lt"/>
                        </a:rPr>
                        <a:t>17%</a:t>
                      </a:r>
                    </a:p>
                  </a:txBody>
                  <a:tcPr marL="9525" marR="9525" marT="9525"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496102">
                <a:tc>
                  <a:txBody>
                    <a:bodyPr/>
                    <a:lstStyle/>
                    <a:p>
                      <a:pPr lvl="0" algn="l" fontAlgn="b"/>
                      <a:r>
                        <a:rPr lang="en-US" sz="2000" b="0" i="0" u="none" strike="noStrike" dirty="0">
                          <a:solidFill>
                            <a:schemeClr val="tx1"/>
                          </a:solidFill>
                          <a:effectLst/>
                          <a:latin typeface="+mj-lt"/>
                        </a:rPr>
                        <a:t>Total interest paid</a:t>
                      </a:r>
                    </a:p>
                  </a:txBody>
                  <a:tcPr marL="8401" marR="8401" marT="8401"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j-lt"/>
                        </a:rPr>
                        <a:t>$184,191.39</a:t>
                      </a:r>
                    </a:p>
                  </a:txBody>
                  <a:tcPr marL="9525" marR="9525" marT="9525"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j-lt"/>
                        </a:rPr>
                        <a:t>$214,777.37</a:t>
                      </a:r>
                    </a:p>
                  </a:txBody>
                  <a:tcPr marL="9525" marR="9525" marT="9525"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j-lt"/>
                        </a:rPr>
                        <a:t>17%</a:t>
                      </a:r>
                    </a:p>
                  </a:txBody>
                  <a:tcPr marL="9525" marR="9525" marT="9525"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4454000"/>
                  </a:ext>
                </a:extLst>
              </a:tr>
            </a:tbl>
          </a:graphicData>
        </a:graphic>
      </p:graphicFrame>
    </p:spTree>
    <p:extLst>
      <p:ext uri="{BB962C8B-B14F-4D97-AF65-F5344CB8AC3E}">
        <p14:creationId xmlns:p14="http://schemas.microsoft.com/office/powerpoint/2010/main" val="303934557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9B5FAF-3EEC-402C-B790-58C12E0E50B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F88C8-0A9A-DA43-95C8-7FE161A05352}" type="slidenum">
              <a:rPr kumimoji="0" lang="en-US" sz="1000" b="0" i="0" u="none" strike="noStrike" kern="1200" cap="none" spc="0" normalizeH="0" baseline="0" noProof="0" smtClean="0">
                <a:ln>
                  <a:noFill/>
                </a:ln>
                <a:solidFill>
                  <a:srgbClr val="494546">
                    <a:tint val="75000"/>
                  </a:srgbClr>
                </a:solidFill>
                <a:effectLst/>
                <a:uLnTx/>
                <a:uFillTx/>
                <a:latin typeface="Lato" charset="0"/>
                <a:ea typeface="Lato" charset="0"/>
                <a:cs typeface="Lato"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srgbClr val="494546">
                  <a:tint val="75000"/>
                </a:srgbClr>
              </a:solidFill>
              <a:effectLst/>
              <a:uLnTx/>
              <a:uFillTx/>
              <a:latin typeface="Lato" charset="0"/>
              <a:ea typeface="Lato" charset="0"/>
              <a:cs typeface="Lato" charset="0"/>
            </a:endParaRPr>
          </a:p>
        </p:txBody>
      </p:sp>
      <p:sp>
        <p:nvSpPr>
          <p:cNvPr id="3" name="Title 2">
            <a:extLst>
              <a:ext uri="{FF2B5EF4-FFF2-40B4-BE49-F238E27FC236}">
                <a16:creationId xmlns:a16="http://schemas.microsoft.com/office/drawing/2014/main" id="{A1D6FB62-CD63-4D3E-B156-FCF84172879E}"/>
              </a:ext>
            </a:extLst>
          </p:cNvPr>
          <p:cNvSpPr>
            <a:spLocks noGrp="1"/>
          </p:cNvSpPr>
          <p:nvPr>
            <p:ph type="title"/>
          </p:nvPr>
        </p:nvSpPr>
        <p:spPr/>
        <p:txBody>
          <a:bodyPr/>
          <a:lstStyle/>
          <a:p>
            <a:r>
              <a:rPr lang="en-US" sz="3000" dirty="0"/>
              <a:t>Mortgage Characteristics Based on Mortgage Rate Increase</a:t>
            </a:r>
          </a:p>
        </p:txBody>
      </p:sp>
      <p:graphicFrame>
        <p:nvGraphicFramePr>
          <p:cNvPr id="8" name="Table 7">
            <a:extLst>
              <a:ext uri="{FF2B5EF4-FFF2-40B4-BE49-F238E27FC236}">
                <a16:creationId xmlns:a16="http://schemas.microsoft.com/office/drawing/2014/main" id="{E8184AAC-DE2D-47B0-9DF8-76A260051624}"/>
              </a:ext>
            </a:extLst>
          </p:cNvPr>
          <p:cNvGraphicFramePr>
            <a:graphicFrameLocks noGrp="1"/>
          </p:cNvGraphicFramePr>
          <p:nvPr/>
        </p:nvGraphicFramePr>
        <p:xfrm>
          <a:off x="216194" y="1299891"/>
          <a:ext cx="11842456" cy="5161456"/>
        </p:xfrm>
        <a:graphic>
          <a:graphicData uri="http://schemas.openxmlformats.org/drawingml/2006/table">
            <a:tbl>
              <a:tblPr/>
              <a:tblGrid>
                <a:gridCol w="4017816">
                  <a:extLst>
                    <a:ext uri="{9D8B030D-6E8A-4147-A177-3AD203B41FA5}">
                      <a16:colId xmlns:a16="http://schemas.microsoft.com/office/drawing/2014/main" val="20000"/>
                    </a:ext>
                  </a:extLst>
                </a:gridCol>
                <a:gridCol w="3420844">
                  <a:extLst>
                    <a:ext uri="{9D8B030D-6E8A-4147-A177-3AD203B41FA5}">
                      <a16:colId xmlns:a16="http://schemas.microsoft.com/office/drawing/2014/main" val="20002"/>
                    </a:ext>
                  </a:extLst>
                </a:gridCol>
                <a:gridCol w="1848036">
                  <a:extLst>
                    <a:ext uri="{9D8B030D-6E8A-4147-A177-3AD203B41FA5}">
                      <a16:colId xmlns:a16="http://schemas.microsoft.com/office/drawing/2014/main" val="20003"/>
                    </a:ext>
                  </a:extLst>
                </a:gridCol>
                <a:gridCol w="2555760">
                  <a:extLst>
                    <a:ext uri="{9D8B030D-6E8A-4147-A177-3AD203B41FA5}">
                      <a16:colId xmlns:a16="http://schemas.microsoft.com/office/drawing/2014/main" val="20005"/>
                    </a:ext>
                  </a:extLst>
                </a:gridCol>
              </a:tblGrid>
              <a:tr h="660235">
                <a:tc>
                  <a:txBody>
                    <a:bodyPr/>
                    <a:lstStyle>
                      <a:lvl1pPr marL="0" algn="l" defTabSz="914400" rtl="0" eaLnBrk="1" latinLnBrk="0" hangingPunct="1">
                        <a:defRPr sz="1800" kern="1200">
                          <a:solidFill>
                            <a:schemeClr val="dk1"/>
                          </a:solidFill>
                          <a:latin typeface="Lato"/>
                        </a:defRPr>
                      </a:lvl1pPr>
                      <a:lvl2pPr marL="457200" algn="l" defTabSz="914400" rtl="0" eaLnBrk="1" latinLnBrk="0" hangingPunct="1">
                        <a:defRPr sz="1800" kern="1200">
                          <a:solidFill>
                            <a:schemeClr val="dk1"/>
                          </a:solidFill>
                          <a:latin typeface="Lato"/>
                        </a:defRPr>
                      </a:lvl2pPr>
                      <a:lvl3pPr marL="914400" algn="l" defTabSz="914400" rtl="0" eaLnBrk="1" latinLnBrk="0" hangingPunct="1">
                        <a:defRPr sz="1800" kern="1200">
                          <a:solidFill>
                            <a:schemeClr val="dk1"/>
                          </a:solidFill>
                          <a:latin typeface="Lato"/>
                        </a:defRPr>
                      </a:lvl3pPr>
                      <a:lvl4pPr marL="1371600" algn="l" defTabSz="914400" rtl="0" eaLnBrk="1" latinLnBrk="0" hangingPunct="1">
                        <a:defRPr sz="1800" kern="1200">
                          <a:solidFill>
                            <a:schemeClr val="dk1"/>
                          </a:solidFill>
                          <a:latin typeface="Lato"/>
                        </a:defRPr>
                      </a:lvl4pPr>
                      <a:lvl5pPr marL="1828800" algn="l" defTabSz="914400" rtl="0" eaLnBrk="1" latinLnBrk="0" hangingPunct="1">
                        <a:defRPr sz="1800" kern="1200">
                          <a:solidFill>
                            <a:schemeClr val="dk1"/>
                          </a:solidFill>
                          <a:latin typeface="Lato"/>
                        </a:defRPr>
                      </a:lvl5pPr>
                      <a:lvl6pPr marL="2286000" algn="l" defTabSz="914400" rtl="0" eaLnBrk="1" latinLnBrk="0" hangingPunct="1">
                        <a:defRPr sz="1800" kern="1200">
                          <a:solidFill>
                            <a:schemeClr val="dk1"/>
                          </a:solidFill>
                          <a:latin typeface="Lato"/>
                        </a:defRPr>
                      </a:lvl6pPr>
                      <a:lvl7pPr marL="2743200" algn="l" defTabSz="914400" rtl="0" eaLnBrk="1" latinLnBrk="0" hangingPunct="1">
                        <a:defRPr sz="1800" kern="1200">
                          <a:solidFill>
                            <a:schemeClr val="dk1"/>
                          </a:solidFill>
                          <a:latin typeface="Lato"/>
                        </a:defRPr>
                      </a:lvl7pPr>
                      <a:lvl8pPr marL="3200400" algn="l" defTabSz="914400" rtl="0" eaLnBrk="1" latinLnBrk="0" hangingPunct="1">
                        <a:defRPr sz="1800" kern="1200">
                          <a:solidFill>
                            <a:schemeClr val="dk1"/>
                          </a:solidFill>
                          <a:latin typeface="Lato"/>
                        </a:defRPr>
                      </a:lvl8pPr>
                      <a:lvl9pPr marL="3657600" algn="l" defTabSz="914400" rtl="0" eaLnBrk="1" latinLnBrk="0" hangingPunct="1">
                        <a:defRPr sz="1800" kern="1200">
                          <a:solidFill>
                            <a:schemeClr val="dk1"/>
                          </a:solidFill>
                          <a:latin typeface="Lato"/>
                        </a:defRPr>
                      </a:lvl9pPr>
                    </a:lstStyle>
                    <a:p>
                      <a:pPr algn="ctr" rtl="0" fontAlgn="ctr"/>
                      <a:endParaRPr lang="en-US" sz="2000" b="0" i="0" u="none" strike="noStrike" dirty="0">
                        <a:solidFill>
                          <a:schemeClr val="tx1"/>
                        </a:solidFill>
                        <a:effectLst/>
                        <a:latin typeface="Ariel (body)"/>
                      </a:endParaRPr>
                    </a:p>
                  </a:txBody>
                  <a:tcPr marL="8401" marR="8401" marT="8401" marB="0" anchor="ctr">
                    <a:lnL>
                      <a:noFill/>
                    </a:lnL>
                    <a:lnR>
                      <a:noFill/>
                    </a:lnR>
                    <a:lnT>
                      <a:noFill/>
                    </a:lnT>
                    <a:lnB>
                      <a:noFill/>
                    </a:lnB>
                    <a:lnTlToBr w="12700" cmpd="sng">
                      <a:noFill/>
                      <a:prstDash val="solid"/>
                    </a:lnTlToBr>
                    <a:lnBlToTr w="12700" cmpd="sng">
                      <a:noFill/>
                      <a:prstDash val="solid"/>
                    </a:lnBlToTr>
                    <a:solidFill>
                      <a:srgbClr val="FCB918"/>
                    </a:solidFill>
                  </a:tcPr>
                </a:tc>
                <a:tc>
                  <a:txBody>
                    <a:bodyPr/>
                    <a:lstStyle>
                      <a:lvl1pPr marL="0" algn="l" defTabSz="914400" rtl="0" eaLnBrk="1" latinLnBrk="0" hangingPunct="1">
                        <a:defRPr sz="1800" kern="1200">
                          <a:solidFill>
                            <a:schemeClr val="dk1"/>
                          </a:solidFill>
                          <a:latin typeface="Lato"/>
                        </a:defRPr>
                      </a:lvl1pPr>
                      <a:lvl2pPr marL="457200" algn="l" defTabSz="914400" rtl="0" eaLnBrk="1" latinLnBrk="0" hangingPunct="1">
                        <a:defRPr sz="1800" kern="1200">
                          <a:solidFill>
                            <a:schemeClr val="dk1"/>
                          </a:solidFill>
                          <a:latin typeface="Lato"/>
                        </a:defRPr>
                      </a:lvl2pPr>
                      <a:lvl3pPr marL="914400" algn="l" defTabSz="914400" rtl="0" eaLnBrk="1" latinLnBrk="0" hangingPunct="1">
                        <a:defRPr sz="1800" kern="1200">
                          <a:solidFill>
                            <a:schemeClr val="dk1"/>
                          </a:solidFill>
                          <a:latin typeface="Lato"/>
                        </a:defRPr>
                      </a:lvl3pPr>
                      <a:lvl4pPr marL="1371600" algn="l" defTabSz="914400" rtl="0" eaLnBrk="1" latinLnBrk="0" hangingPunct="1">
                        <a:defRPr sz="1800" kern="1200">
                          <a:solidFill>
                            <a:schemeClr val="dk1"/>
                          </a:solidFill>
                          <a:latin typeface="Lato"/>
                        </a:defRPr>
                      </a:lvl4pPr>
                      <a:lvl5pPr marL="1828800" algn="l" defTabSz="914400" rtl="0" eaLnBrk="1" latinLnBrk="0" hangingPunct="1">
                        <a:defRPr sz="1800" kern="1200">
                          <a:solidFill>
                            <a:schemeClr val="dk1"/>
                          </a:solidFill>
                          <a:latin typeface="Lato"/>
                        </a:defRPr>
                      </a:lvl5pPr>
                      <a:lvl6pPr marL="2286000" algn="l" defTabSz="914400" rtl="0" eaLnBrk="1" latinLnBrk="0" hangingPunct="1">
                        <a:defRPr sz="1800" kern="1200">
                          <a:solidFill>
                            <a:schemeClr val="dk1"/>
                          </a:solidFill>
                          <a:latin typeface="Lato"/>
                        </a:defRPr>
                      </a:lvl6pPr>
                      <a:lvl7pPr marL="2743200" algn="l" defTabSz="914400" rtl="0" eaLnBrk="1" latinLnBrk="0" hangingPunct="1">
                        <a:defRPr sz="1800" kern="1200">
                          <a:solidFill>
                            <a:schemeClr val="dk1"/>
                          </a:solidFill>
                          <a:latin typeface="Lato"/>
                        </a:defRPr>
                      </a:lvl7pPr>
                      <a:lvl8pPr marL="3200400" algn="l" defTabSz="914400" rtl="0" eaLnBrk="1" latinLnBrk="0" hangingPunct="1">
                        <a:defRPr sz="1800" kern="1200">
                          <a:solidFill>
                            <a:schemeClr val="dk1"/>
                          </a:solidFill>
                          <a:latin typeface="Lato"/>
                        </a:defRPr>
                      </a:lvl8pPr>
                      <a:lvl9pPr marL="3657600" algn="l" defTabSz="914400" rtl="0" eaLnBrk="1" latinLnBrk="0" hangingPunct="1">
                        <a:defRPr sz="1800" kern="1200">
                          <a:solidFill>
                            <a:schemeClr val="dk1"/>
                          </a:solidFill>
                          <a:latin typeface="Lato"/>
                        </a:defRPr>
                      </a:lvl9pPr>
                    </a:lstStyle>
                    <a:p>
                      <a:pPr algn="ctr" rtl="0" fontAlgn="ctr"/>
                      <a:r>
                        <a:rPr lang="en-US" sz="2000" b="0" u="none" strike="noStrike" dirty="0">
                          <a:solidFill>
                            <a:schemeClr val="tx1"/>
                          </a:solidFill>
                          <a:effectLst/>
                        </a:rPr>
                        <a:t>2020 Characteristics</a:t>
                      </a:r>
                      <a:endParaRPr lang="en-US" sz="2000" b="0" i="0" u="none" strike="noStrike" dirty="0">
                        <a:solidFill>
                          <a:schemeClr val="tx1"/>
                        </a:solidFill>
                        <a:effectLst/>
                        <a:latin typeface="Ariel (body)"/>
                      </a:endParaRPr>
                    </a:p>
                  </a:txBody>
                  <a:tcPr marL="8401" marR="8401" marT="8401" marB="0" anchor="ctr">
                    <a:lnL>
                      <a:noFill/>
                    </a:lnL>
                    <a:lnR>
                      <a:noFill/>
                    </a:lnR>
                    <a:lnT w="12700" cap="flat" cmpd="sng" algn="ctr">
                      <a:solidFill>
                        <a:sysClr val="window" lastClr="FFFFFF"/>
                      </a:solidFill>
                      <a:prstDash val="solid"/>
                      <a:round/>
                      <a:headEnd type="none" w="med" len="med"/>
                      <a:tailEnd type="none" w="med" len="med"/>
                    </a:lnT>
                    <a:lnB>
                      <a:noFill/>
                    </a:lnB>
                    <a:lnTlToBr w="12700" cmpd="sng">
                      <a:noFill/>
                      <a:prstDash val="solid"/>
                    </a:lnTlToBr>
                    <a:lnBlToTr w="12700" cmpd="sng">
                      <a:noFill/>
                      <a:prstDash val="solid"/>
                    </a:lnBlToTr>
                    <a:solidFill>
                      <a:srgbClr val="FCB918"/>
                    </a:solidFill>
                  </a:tcPr>
                </a:tc>
                <a:tc>
                  <a:txBody>
                    <a:bodyPr/>
                    <a:lstStyle>
                      <a:lvl1pPr marL="0" algn="l" defTabSz="914400" rtl="0" eaLnBrk="1" latinLnBrk="0" hangingPunct="1">
                        <a:defRPr sz="1800" kern="1200">
                          <a:solidFill>
                            <a:schemeClr val="dk1"/>
                          </a:solidFill>
                          <a:latin typeface="Lato"/>
                        </a:defRPr>
                      </a:lvl1pPr>
                      <a:lvl2pPr marL="457200" algn="l" defTabSz="914400" rtl="0" eaLnBrk="1" latinLnBrk="0" hangingPunct="1">
                        <a:defRPr sz="1800" kern="1200">
                          <a:solidFill>
                            <a:schemeClr val="dk1"/>
                          </a:solidFill>
                          <a:latin typeface="Lato"/>
                        </a:defRPr>
                      </a:lvl2pPr>
                      <a:lvl3pPr marL="914400" algn="l" defTabSz="914400" rtl="0" eaLnBrk="1" latinLnBrk="0" hangingPunct="1">
                        <a:defRPr sz="1800" kern="1200">
                          <a:solidFill>
                            <a:schemeClr val="dk1"/>
                          </a:solidFill>
                          <a:latin typeface="Lato"/>
                        </a:defRPr>
                      </a:lvl3pPr>
                      <a:lvl4pPr marL="1371600" algn="l" defTabSz="914400" rtl="0" eaLnBrk="1" latinLnBrk="0" hangingPunct="1">
                        <a:defRPr sz="1800" kern="1200">
                          <a:solidFill>
                            <a:schemeClr val="dk1"/>
                          </a:solidFill>
                          <a:latin typeface="Lato"/>
                        </a:defRPr>
                      </a:lvl4pPr>
                      <a:lvl5pPr marL="1828800" algn="l" defTabSz="914400" rtl="0" eaLnBrk="1" latinLnBrk="0" hangingPunct="1">
                        <a:defRPr sz="1800" kern="1200">
                          <a:solidFill>
                            <a:schemeClr val="dk1"/>
                          </a:solidFill>
                          <a:latin typeface="Lato"/>
                        </a:defRPr>
                      </a:lvl5pPr>
                      <a:lvl6pPr marL="2286000" algn="l" defTabSz="914400" rtl="0" eaLnBrk="1" latinLnBrk="0" hangingPunct="1">
                        <a:defRPr sz="1800" kern="1200">
                          <a:solidFill>
                            <a:schemeClr val="dk1"/>
                          </a:solidFill>
                          <a:latin typeface="Lato"/>
                        </a:defRPr>
                      </a:lvl6pPr>
                      <a:lvl7pPr marL="2743200" algn="l" defTabSz="914400" rtl="0" eaLnBrk="1" latinLnBrk="0" hangingPunct="1">
                        <a:defRPr sz="1800" kern="1200">
                          <a:solidFill>
                            <a:schemeClr val="dk1"/>
                          </a:solidFill>
                          <a:latin typeface="Lato"/>
                        </a:defRPr>
                      </a:lvl7pPr>
                      <a:lvl8pPr marL="3200400" algn="l" defTabSz="914400" rtl="0" eaLnBrk="1" latinLnBrk="0" hangingPunct="1">
                        <a:defRPr sz="1800" kern="1200">
                          <a:solidFill>
                            <a:schemeClr val="dk1"/>
                          </a:solidFill>
                          <a:latin typeface="Lato"/>
                        </a:defRPr>
                      </a:lvl8pPr>
                      <a:lvl9pPr marL="3657600" algn="l" defTabSz="914400" rtl="0" eaLnBrk="1" latinLnBrk="0" hangingPunct="1">
                        <a:defRPr sz="1800" kern="1200">
                          <a:solidFill>
                            <a:schemeClr val="dk1"/>
                          </a:solidFill>
                          <a:latin typeface="Lato"/>
                        </a:defRPr>
                      </a:lvl9pPr>
                    </a:lstStyle>
                    <a:p>
                      <a:pPr algn="ctr" rtl="0" fontAlgn="ctr"/>
                      <a:r>
                        <a:rPr lang="en-US" sz="2000" b="0" u="none" strike="noStrike" dirty="0">
                          <a:solidFill>
                            <a:schemeClr val="tx1"/>
                          </a:solidFill>
                          <a:effectLst/>
                        </a:rPr>
                        <a:t>Estimated Mortgage Rate Increase</a:t>
                      </a:r>
                      <a:endParaRPr lang="en-US" sz="2000" b="0" i="0" u="none" strike="noStrike" dirty="0">
                        <a:solidFill>
                          <a:schemeClr val="tx1"/>
                        </a:solidFill>
                        <a:effectLst/>
                        <a:latin typeface="Ariel (body)"/>
                      </a:endParaRPr>
                    </a:p>
                  </a:txBody>
                  <a:tcPr marL="8401" marR="8401" marT="8401" marB="0" anchor="ctr">
                    <a:lnL>
                      <a:noFill/>
                    </a:lnL>
                    <a:lnR>
                      <a:noFill/>
                    </a:lnR>
                    <a:lnT w="12700" cap="flat" cmpd="sng" algn="ctr">
                      <a:solidFill>
                        <a:sysClr val="window" lastClr="FFFFFF"/>
                      </a:solidFill>
                      <a:prstDash val="solid"/>
                      <a:round/>
                      <a:headEnd type="none" w="med" len="med"/>
                      <a:tailEnd type="none" w="med" len="med"/>
                    </a:lnT>
                    <a:lnB>
                      <a:noFill/>
                    </a:lnB>
                    <a:lnTlToBr w="12700" cmpd="sng">
                      <a:noFill/>
                      <a:prstDash val="solid"/>
                    </a:lnTlToBr>
                    <a:lnBlToTr w="12700" cmpd="sng">
                      <a:noFill/>
                      <a:prstDash val="solid"/>
                    </a:lnBlToTr>
                    <a:solidFill>
                      <a:srgbClr val="FCB918"/>
                    </a:solidFill>
                  </a:tcPr>
                </a:tc>
                <a:tc>
                  <a:txBody>
                    <a:bodyPr/>
                    <a:lstStyle>
                      <a:lvl1pPr marL="0" algn="l" defTabSz="914400" rtl="0" eaLnBrk="1" latinLnBrk="0" hangingPunct="1">
                        <a:defRPr sz="1800" kern="1200">
                          <a:solidFill>
                            <a:schemeClr val="dk1"/>
                          </a:solidFill>
                          <a:latin typeface="Lato"/>
                        </a:defRPr>
                      </a:lvl1pPr>
                      <a:lvl2pPr marL="457200" algn="l" defTabSz="914400" rtl="0" eaLnBrk="1" latinLnBrk="0" hangingPunct="1">
                        <a:defRPr sz="1800" kern="1200">
                          <a:solidFill>
                            <a:schemeClr val="dk1"/>
                          </a:solidFill>
                          <a:latin typeface="Lato"/>
                        </a:defRPr>
                      </a:lvl2pPr>
                      <a:lvl3pPr marL="914400" algn="l" defTabSz="914400" rtl="0" eaLnBrk="1" latinLnBrk="0" hangingPunct="1">
                        <a:defRPr sz="1800" kern="1200">
                          <a:solidFill>
                            <a:schemeClr val="dk1"/>
                          </a:solidFill>
                          <a:latin typeface="Lato"/>
                        </a:defRPr>
                      </a:lvl3pPr>
                      <a:lvl4pPr marL="1371600" algn="l" defTabSz="914400" rtl="0" eaLnBrk="1" latinLnBrk="0" hangingPunct="1">
                        <a:defRPr sz="1800" kern="1200">
                          <a:solidFill>
                            <a:schemeClr val="dk1"/>
                          </a:solidFill>
                          <a:latin typeface="Lato"/>
                        </a:defRPr>
                      </a:lvl4pPr>
                      <a:lvl5pPr marL="1828800" algn="l" defTabSz="914400" rtl="0" eaLnBrk="1" latinLnBrk="0" hangingPunct="1">
                        <a:defRPr sz="1800" kern="1200">
                          <a:solidFill>
                            <a:schemeClr val="dk1"/>
                          </a:solidFill>
                          <a:latin typeface="Lato"/>
                        </a:defRPr>
                      </a:lvl5pPr>
                      <a:lvl6pPr marL="2286000" algn="l" defTabSz="914400" rtl="0" eaLnBrk="1" latinLnBrk="0" hangingPunct="1">
                        <a:defRPr sz="1800" kern="1200">
                          <a:solidFill>
                            <a:schemeClr val="dk1"/>
                          </a:solidFill>
                          <a:latin typeface="Lato"/>
                        </a:defRPr>
                      </a:lvl6pPr>
                      <a:lvl7pPr marL="2743200" algn="l" defTabSz="914400" rtl="0" eaLnBrk="1" latinLnBrk="0" hangingPunct="1">
                        <a:defRPr sz="1800" kern="1200">
                          <a:solidFill>
                            <a:schemeClr val="dk1"/>
                          </a:solidFill>
                          <a:latin typeface="Lato"/>
                        </a:defRPr>
                      </a:lvl7pPr>
                      <a:lvl8pPr marL="3200400" algn="l" defTabSz="914400" rtl="0" eaLnBrk="1" latinLnBrk="0" hangingPunct="1">
                        <a:defRPr sz="1800" kern="1200">
                          <a:solidFill>
                            <a:schemeClr val="dk1"/>
                          </a:solidFill>
                          <a:latin typeface="Lato"/>
                        </a:defRPr>
                      </a:lvl8pPr>
                      <a:lvl9pPr marL="3657600" algn="l" defTabSz="914400" rtl="0" eaLnBrk="1" latinLnBrk="0" hangingPunct="1">
                        <a:defRPr sz="1800" kern="1200">
                          <a:solidFill>
                            <a:schemeClr val="dk1"/>
                          </a:solidFill>
                          <a:latin typeface="Lato"/>
                        </a:defRPr>
                      </a:lvl9pPr>
                    </a:lstStyle>
                    <a:p>
                      <a:pPr algn="ctr" rtl="0" fontAlgn="ctr"/>
                      <a:r>
                        <a:rPr lang="en-US" sz="2000" b="0" u="none" strike="noStrike" dirty="0">
                          <a:solidFill>
                            <a:schemeClr val="tx1"/>
                          </a:solidFill>
                          <a:effectLst/>
                        </a:rPr>
                        <a:t>Percentage Change</a:t>
                      </a:r>
                      <a:endParaRPr lang="en-US" sz="2000" b="0" i="0" u="none" strike="noStrike" dirty="0">
                        <a:solidFill>
                          <a:schemeClr val="tx1"/>
                        </a:solidFill>
                        <a:effectLst/>
                        <a:latin typeface="Ariel (body)"/>
                      </a:endParaRPr>
                    </a:p>
                  </a:txBody>
                  <a:tcPr marL="8401" marR="8401" marT="8401" marB="0" anchor="ctr">
                    <a:lnL>
                      <a:noFill/>
                    </a:lnL>
                    <a:lnR>
                      <a:noFill/>
                    </a:lnR>
                    <a:lnT w="12700" cap="flat" cmpd="sng" algn="ctr">
                      <a:solidFill>
                        <a:sysClr val="window" lastClr="FFFFFF"/>
                      </a:solidFill>
                      <a:prstDash val="solid"/>
                      <a:round/>
                      <a:headEnd type="none" w="med" len="med"/>
                      <a:tailEnd type="none" w="med" len="med"/>
                    </a:lnT>
                    <a:lnB>
                      <a:noFill/>
                    </a:lnB>
                    <a:lnTlToBr w="12700" cmpd="sng">
                      <a:noFill/>
                      <a:prstDash val="solid"/>
                    </a:lnTlToBr>
                    <a:lnBlToTr w="12700" cmpd="sng">
                      <a:noFill/>
                      <a:prstDash val="solid"/>
                    </a:lnBlToTr>
                    <a:solidFill>
                      <a:srgbClr val="FCB918"/>
                    </a:solidFill>
                  </a:tcPr>
                </a:tc>
                <a:extLst>
                  <a:ext uri="{0D108BD9-81ED-4DB2-BD59-A6C34878D82A}">
                    <a16:rowId xmlns:a16="http://schemas.microsoft.com/office/drawing/2014/main" val="10002"/>
                  </a:ext>
                </a:extLst>
              </a:tr>
              <a:tr h="508236">
                <a:tc>
                  <a:txBody>
                    <a:bodyPr/>
                    <a:lstStyle/>
                    <a:p>
                      <a:pPr marL="0" marR="0">
                        <a:lnSpc>
                          <a:spcPts val="1800"/>
                        </a:lnSpc>
                        <a:spcBef>
                          <a:spcPts val="0"/>
                        </a:spcBef>
                        <a:spcAft>
                          <a:spcPts val="0"/>
                        </a:spcAft>
                      </a:pPr>
                      <a:r>
                        <a:rPr lang="en-US" sz="2000" dirty="0">
                          <a:solidFill>
                            <a:srgbClr val="000000"/>
                          </a:solidFill>
                          <a:effectLst/>
                          <a:latin typeface="Lato" panose="020F0502020204030203"/>
                          <a:ea typeface="Calibri" panose="020F0502020204030204" pitchFamily="34" charset="0"/>
                          <a:cs typeface="Times New Roman" panose="02020603050405020304" pitchFamily="18" charset="0"/>
                        </a:rPr>
                        <a:t>Median property value</a:t>
                      </a:r>
                      <a:endParaRPr lang="en-US" sz="2000" dirty="0">
                        <a:effectLst/>
                        <a:latin typeface="Lato" panose="020F0502020204030203"/>
                        <a:ea typeface="Calibri" panose="020F0502020204030204" pitchFamily="34" charset="0"/>
                        <a:cs typeface="Times New Roman" panose="02020603050405020304" pitchFamily="18" charset="0"/>
                      </a:endParaRPr>
                    </a:p>
                  </a:txBody>
                  <a:tcPr marL="61927" marR="61927" marT="0" marB="0" anchor="b">
                    <a:lnL>
                      <a:noFill/>
                    </a:lnL>
                    <a:lnR>
                      <a:noFill/>
                    </a:lnR>
                    <a:lnT>
                      <a:noFill/>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800"/>
                        </a:lnSpc>
                        <a:spcBef>
                          <a:spcPts val="0"/>
                        </a:spcBef>
                        <a:spcAft>
                          <a:spcPts val="0"/>
                        </a:spcAft>
                        <a:tabLst>
                          <a:tab pos="732155" algn="dec"/>
                        </a:tabLst>
                      </a:pPr>
                      <a:r>
                        <a:rPr lang="en-US" sz="1800" dirty="0">
                          <a:solidFill>
                            <a:srgbClr val="000000"/>
                          </a:solidFill>
                          <a:effectLst/>
                          <a:latin typeface="Lato" panose="020F0502020204030203"/>
                          <a:ea typeface="Calibri" panose="020F0502020204030204" pitchFamily="34" charset="0"/>
                          <a:cs typeface="Times New Roman" panose="02020603050405020304" pitchFamily="18" charset="0"/>
                        </a:rPr>
                        <a:t>$355,000.00</a:t>
                      </a:r>
                      <a:endParaRPr lang="en-US" sz="1800" dirty="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a:noFill/>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800"/>
                        </a:lnSpc>
                        <a:spcBef>
                          <a:spcPts val="0"/>
                        </a:spcBef>
                        <a:spcAft>
                          <a:spcPts val="0"/>
                        </a:spcAft>
                        <a:tabLst>
                          <a:tab pos="801370" algn="dec"/>
                        </a:tabLst>
                      </a:pPr>
                      <a:r>
                        <a:rPr lang="en-US" sz="1800" dirty="0">
                          <a:solidFill>
                            <a:srgbClr val="000000"/>
                          </a:solidFill>
                          <a:effectLst/>
                          <a:latin typeface="Lato" panose="020F0502020204030203"/>
                          <a:ea typeface="Calibri" panose="020F0502020204030204" pitchFamily="34" charset="0"/>
                          <a:cs typeface="Times New Roman" panose="02020603050405020304" pitchFamily="18" charset="0"/>
                        </a:rPr>
                        <a:t>$355,000.00</a:t>
                      </a:r>
                      <a:endParaRPr lang="en-US" sz="1800" dirty="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a:noFill/>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800"/>
                        </a:lnSpc>
                        <a:spcBef>
                          <a:spcPts val="0"/>
                        </a:spcBef>
                        <a:spcAft>
                          <a:spcPts val="0"/>
                        </a:spcAft>
                        <a:tabLst>
                          <a:tab pos="579755" algn="dec"/>
                        </a:tabLst>
                      </a:pPr>
                      <a:r>
                        <a:rPr lang="en-US" sz="1800" dirty="0">
                          <a:solidFill>
                            <a:srgbClr val="000000"/>
                          </a:solidFill>
                          <a:effectLst/>
                          <a:latin typeface="Lato" panose="020F0502020204030203"/>
                          <a:ea typeface="Calibri" panose="020F0502020204030204" pitchFamily="34" charset="0"/>
                          <a:cs typeface="Times New Roman" panose="02020603050405020304" pitchFamily="18" charset="0"/>
                        </a:rPr>
                        <a:t>0%</a:t>
                      </a:r>
                      <a:endParaRPr lang="en-US" sz="1800" dirty="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a:noFill/>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39495">
                <a:tc>
                  <a:txBody>
                    <a:bodyPr/>
                    <a:lstStyle/>
                    <a:p>
                      <a:pPr marL="0" marR="0">
                        <a:lnSpc>
                          <a:spcPts val="1800"/>
                        </a:lnSpc>
                        <a:spcBef>
                          <a:spcPts val="0"/>
                        </a:spcBef>
                        <a:spcAft>
                          <a:spcPts val="0"/>
                        </a:spcAft>
                      </a:pPr>
                      <a:r>
                        <a:rPr lang="en-US" sz="2000">
                          <a:solidFill>
                            <a:srgbClr val="000000"/>
                          </a:solidFill>
                          <a:effectLst/>
                          <a:latin typeface="Lato" panose="020F0502020204030203"/>
                          <a:ea typeface="Calibri" panose="020F0502020204030204" pitchFamily="34" charset="0"/>
                          <a:cs typeface="Times New Roman" panose="02020603050405020304" pitchFamily="18" charset="0"/>
                        </a:rPr>
                        <a:t>Loan-to-value ratio</a:t>
                      </a:r>
                      <a:endParaRPr lang="en-US" sz="2000">
                        <a:effectLst/>
                        <a:latin typeface="Lato" panose="020F0502020204030203"/>
                        <a:ea typeface="Calibri" panose="020F0502020204030204" pitchFamily="34" charset="0"/>
                        <a:cs typeface="Times New Roman" panose="02020603050405020304" pitchFamily="18" charset="0"/>
                      </a:endParaRPr>
                    </a:p>
                  </a:txBody>
                  <a:tcPr marL="61927" marR="61927" marT="0"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800"/>
                        </a:lnSpc>
                        <a:spcBef>
                          <a:spcPts val="0"/>
                        </a:spcBef>
                        <a:spcAft>
                          <a:spcPts val="0"/>
                        </a:spcAft>
                        <a:tabLst>
                          <a:tab pos="617855" algn="dec"/>
                        </a:tabLst>
                      </a:pPr>
                      <a:r>
                        <a:rPr lang="en-US" sz="1800" dirty="0">
                          <a:solidFill>
                            <a:srgbClr val="000000"/>
                          </a:solidFill>
                          <a:effectLst/>
                          <a:latin typeface="Lato" panose="020F0502020204030203"/>
                          <a:ea typeface="Calibri" panose="020F0502020204030204" pitchFamily="34" charset="0"/>
                          <a:cs typeface="Times New Roman" panose="02020603050405020304" pitchFamily="18" charset="0"/>
                        </a:rPr>
                        <a:t>91.50%</a:t>
                      </a:r>
                      <a:endParaRPr lang="en-US" sz="1800" dirty="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800"/>
                        </a:lnSpc>
                        <a:spcBef>
                          <a:spcPts val="0"/>
                        </a:spcBef>
                        <a:spcAft>
                          <a:spcPts val="0"/>
                        </a:spcAft>
                        <a:tabLst>
                          <a:tab pos="687070" algn="dec"/>
                        </a:tabLst>
                      </a:pPr>
                      <a:r>
                        <a:rPr lang="en-US" sz="1800">
                          <a:solidFill>
                            <a:srgbClr val="000000"/>
                          </a:solidFill>
                          <a:effectLst/>
                          <a:latin typeface="Lato" panose="020F0502020204030203"/>
                          <a:ea typeface="Calibri" panose="020F0502020204030204" pitchFamily="34" charset="0"/>
                          <a:cs typeface="Times New Roman" panose="02020603050405020304" pitchFamily="18" charset="0"/>
                        </a:rPr>
                        <a:t>91.50%</a:t>
                      </a:r>
                      <a:endParaRPr lang="en-US" sz="180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800"/>
                        </a:lnSpc>
                        <a:spcBef>
                          <a:spcPts val="0"/>
                        </a:spcBef>
                        <a:spcAft>
                          <a:spcPts val="0"/>
                        </a:spcAft>
                        <a:tabLst>
                          <a:tab pos="579755" algn="dec"/>
                        </a:tabLst>
                      </a:pPr>
                      <a:r>
                        <a:rPr lang="en-US" sz="1800" dirty="0">
                          <a:solidFill>
                            <a:srgbClr val="000000"/>
                          </a:solidFill>
                          <a:effectLst/>
                          <a:latin typeface="Lato" panose="020F0502020204030203"/>
                          <a:ea typeface="Calibri" panose="020F0502020204030204" pitchFamily="34" charset="0"/>
                          <a:cs typeface="Times New Roman" panose="02020603050405020304" pitchFamily="18" charset="0"/>
                        </a:rPr>
                        <a:t>0%</a:t>
                      </a:r>
                      <a:endParaRPr lang="en-US" sz="1800" dirty="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08236">
                <a:tc>
                  <a:txBody>
                    <a:bodyPr/>
                    <a:lstStyle/>
                    <a:p>
                      <a:pPr marL="0" marR="0">
                        <a:lnSpc>
                          <a:spcPts val="1800"/>
                        </a:lnSpc>
                        <a:spcBef>
                          <a:spcPts val="0"/>
                        </a:spcBef>
                        <a:spcAft>
                          <a:spcPts val="0"/>
                        </a:spcAft>
                      </a:pPr>
                      <a:r>
                        <a:rPr lang="en-US" sz="2000" dirty="0">
                          <a:solidFill>
                            <a:srgbClr val="000000"/>
                          </a:solidFill>
                          <a:effectLst/>
                          <a:latin typeface="Lato" panose="020F0502020204030203"/>
                          <a:ea typeface="Calibri" panose="020F0502020204030204" pitchFamily="34" charset="0"/>
                          <a:cs typeface="Times New Roman" panose="02020603050405020304" pitchFamily="18" charset="0"/>
                        </a:rPr>
                        <a:t>Principal loan amount</a:t>
                      </a:r>
                      <a:endParaRPr lang="en-US" sz="2000" dirty="0">
                        <a:effectLst/>
                        <a:latin typeface="Lato" panose="020F0502020204030203"/>
                        <a:ea typeface="Calibri" panose="020F0502020204030204" pitchFamily="34" charset="0"/>
                        <a:cs typeface="Times New Roman" panose="02020603050405020304" pitchFamily="18" charset="0"/>
                      </a:endParaRPr>
                    </a:p>
                  </a:txBody>
                  <a:tcPr marL="61927" marR="61927" marT="0"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800"/>
                        </a:lnSpc>
                        <a:spcBef>
                          <a:spcPts val="0"/>
                        </a:spcBef>
                        <a:spcAft>
                          <a:spcPts val="0"/>
                        </a:spcAft>
                        <a:tabLst>
                          <a:tab pos="732155" algn="dec"/>
                        </a:tabLst>
                      </a:pPr>
                      <a:r>
                        <a:rPr lang="en-US" sz="1800" dirty="0">
                          <a:solidFill>
                            <a:srgbClr val="000000"/>
                          </a:solidFill>
                          <a:effectLst/>
                          <a:latin typeface="Lato" panose="020F0502020204030203"/>
                          <a:ea typeface="Calibri" panose="020F0502020204030204" pitchFamily="34" charset="0"/>
                          <a:cs typeface="Times New Roman" panose="02020603050405020304" pitchFamily="18" charset="0"/>
                        </a:rPr>
                        <a:t>$325,000.00</a:t>
                      </a:r>
                      <a:endParaRPr lang="en-US" sz="1800" dirty="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800"/>
                        </a:lnSpc>
                        <a:spcBef>
                          <a:spcPts val="0"/>
                        </a:spcBef>
                        <a:spcAft>
                          <a:spcPts val="0"/>
                        </a:spcAft>
                        <a:tabLst>
                          <a:tab pos="801370" algn="dec"/>
                        </a:tabLst>
                      </a:pPr>
                      <a:r>
                        <a:rPr lang="en-US" sz="1800" dirty="0">
                          <a:solidFill>
                            <a:srgbClr val="000000"/>
                          </a:solidFill>
                          <a:effectLst/>
                          <a:latin typeface="Lato" panose="020F0502020204030203"/>
                          <a:ea typeface="Calibri" panose="020F0502020204030204" pitchFamily="34" charset="0"/>
                          <a:cs typeface="Times New Roman" panose="02020603050405020304" pitchFamily="18" charset="0"/>
                        </a:rPr>
                        <a:t>$325,000.00</a:t>
                      </a:r>
                      <a:endParaRPr lang="en-US" sz="1800" dirty="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800"/>
                        </a:lnSpc>
                        <a:spcBef>
                          <a:spcPts val="0"/>
                        </a:spcBef>
                        <a:spcAft>
                          <a:spcPts val="0"/>
                        </a:spcAft>
                        <a:tabLst>
                          <a:tab pos="579755" algn="dec"/>
                        </a:tabLst>
                      </a:pPr>
                      <a:r>
                        <a:rPr lang="en-US" sz="1800">
                          <a:solidFill>
                            <a:srgbClr val="000000"/>
                          </a:solidFill>
                          <a:effectLst/>
                          <a:latin typeface="Lato" panose="020F0502020204030203"/>
                          <a:ea typeface="Calibri" panose="020F0502020204030204" pitchFamily="34" charset="0"/>
                          <a:cs typeface="Times New Roman" panose="02020603050405020304" pitchFamily="18" charset="0"/>
                        </a:rPr>
                        <a:t>0%</a:t>
                      </a:r>
                      <a:endParaRPr lang="en-US" sz="180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39495">
                <a:tc>
                  <a:txBody>
                    <a:bodyPr/>
                    <a:lstStyle/>
                    <a:p>
                      <a:pPr marL="0" marR="0">
                        <a:lnSpc>
                          <a:spcPts val="1800"/>
                        </a:lnSpc>
                        <a:spcBef>
                          <a:spcPts val="0"/>
                        </a:spcBef>
                        <a:spcAft>
                          <a:spcPts val="0"/>
                        </a:spcAft>
                      </a:pPr>
                      <a:r>
                        <a:rPr lang="en-US" sz="2000">
                          <a:solidFill>
                            <a:srgbClr val="000000"/>
                          </a:solidFill>
                          <a:effectLst/>
                          <a:latin typeface="Lato" panose="020F0502020204030203"/>
                          <a:ea typeface="Calibri" panose="020F0502020204030204" pitchFamily="34" charset="0"/>
                          <a:cs typeface="Times New Roman" panose="02020603050405020304" pitchFamily="18" charset="0"/>
                        </a:rPr>
                        <a:t>Loan term in months</a:t>
                      </a:r>
                      <a:endParaRPr lang="en-US" sz="2000">
                        <a:effectLst/>
                        <a:latin typeface="Lato" panose="020F0502020204030203"/>
                        <a:ea typeface="Calibri" panose="020F0502020204030204" pitchFamily="34" charset="0"/>
                        <a:cs typeface="Times New Roman" panose="02020603050405020304" pitchFamily="18" charset="0"/>
                      </a:endParaRPr>
                    </a:p>
                  </a:txBody>
                  <a:tcPr marL="61927" marR="61927" marT="0"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800"/>
                        </a:lnSpc>
                        <a:spcBef>
                          <a:spcPts val="0"/>
                        </a:spcBef>
                        <a:spcAft>
                          <a:spcPts val="0"/>
                        </a:spcAft>
                        <a:tabLst>
                          <a:tab pos="846455" algn="dec"/>
                        </a:tabLst>
                      </a:pPr>
                      <a:r>
                        <a:rPr lang="en-US" sz="1800">
                          <a:solidFill>
                            <a:srgbClr val="000000"/>
                          </a:solidFill>
                          <a:effectLst/>
                          <a:latin typeface="Lato" panose="020F0502020204030203"/>
                          <a:ea typeface="Calibri" panose="020F0502020204030204" pitchFamily="34" charset="0"/>
                          <a:cs typeface="Times New Roman" panose="02020603050405020304" pitchFamily="18" charset="0"/>
                        </a:rPr>
                        <a:t>360</a:t>
                      </a:r>
                      <a:endParaRPr lang="en-US" sz="180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800"/>
                        </a:lnSpc>
                        <a:spcBef>
                          <a:spcPts val="0"/>
                        </a:spcBef>
                        <a:spcAft>
                          <a:spcPts val="0"/>
                        </a:spcAft>
                        <a:tabLst>
                          <a:tab pos="915670" algn="dec"/>
                        </a:tabLst>
                      </a:pPr>
                      <a:r>
                        <a:rPr lang="en-US" sz="1800" dirty="0">
                          <a:solidFill>
                            <a:srgbClr val="000000"/>
                          </a:solidFill>
                          <a:effectLst/>
                          <a:latin typeface="Lato" panose="020F0502020204030203"/>
                          <a:ea typeface="Calibri" panose="020F0502020204030204" pitchFamily="34" charset="0"/>
                          <a:cs typeface="Times New Roman" panose="02020603050405020304" pitchFamily="18" charset="0"/>
                        </a:rPr>
                        <a:t>360</a:t>
                      </a:r>
                      <a:endParaRPr lang="en-US" sz="1800" dirty="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800"/>
                        </a:lnSpc>
                        <a:spcBef>
                          <a:spcPts val="0"/>
                        </a:spcBef>
                        <a:spcAft>
                          <a:spcPts val="0"/>
                        </a:spcAft>
                        <a:tabLst>
                          <a:tab pos="579755" algn="dec"/>
                        </a:tabLst>
                      </a:pPr>
                      <a:r>
                        <a:rPr lang="en-US" sz="1800">
                          <a:solidFill>
                            <a:srgbClr val="000000"/>
                          </a:solidFill>
                          <a:effectLst/>
                          <a:latin typeface="Lato" panose="020F0502020204030203"/>
                          <a:ea typeface="Calibri" panose="020F0502020204030204" pitchFamily="34" charset="0"/>
                          <a:cs typeface="Times New Roman" panose="02020603050405020304" pitchFamily="18" charset="0"/>
                        </a:rPr>
                        <a:t>0%</a:t>
                      </a:r>
                      <a:endParaRPr lang="en-US" sz="180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39495">
                <a:tc>
                  <a:txBody>
                    <a:bodyPr/>
                    <a:lstStyle/>
                    <a:p>
                      <a:pPr marL="0" marR="0">
                        <a:lnSpc>
                          <a:spcPts val="1800"/>
                        </a:lnSpc>
                        <a:spcBef>
                          <a:spcPts val="0"/>
                        </a:spcBef>
                        <a:spcAft>
                          <a:spcPts val="0"/>
                        </a:spcAft>
                      </a:pPr>
                      <a:r>
                        <a:rPr lang="en-US" sz="2000">
                          <a:solidFill>
                            <a:srgbClr val="000000"/>
                          </a:solidFill>
                          <a:effectLst/>
                          <a:latin typeface="Lato" panose="020F0502020204030203"/>
                          <a:ea typeface="Calibri" panose="020F0502020204030204" pitchFamily="34" charset="0"/>
                          <a:cs typeface="Times New Roman" panose="02020603050405020304" pitchFamily="18" charset="0"/>
                        </a:rPr>
                        <a:t>Median mortgage rate</a:t>
                      </a:r>
                      <a:endParaRPr lang="en-US" sz="2000">
                        <a:effectLst/>
                        <a:latin typeface="Lato" panose="020F0502020204030203"/>
                        <a:ea typeface="Calibri" panose="020F0502020204030204" pitchFamily="34" charset="0"/>
                        <a:cs typeface="Times New Roman" panose="02020603050405020304" pitchFamily="18" charset="0"/>
                      </a:endParaRPr>
                    </a:p>
                  </a:txBody>
                  <a:tcPr marL="61927" marR="61927" marT="0"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800"/>
                        </a:lnSpc>
                        <a:spcBef>
                          <a:spcPts val="0"/>
                        </a:spcBef>
                        <a:spcAft>
                          <a:spcPts val="0"/>
                        </a:spcAft>
                        <a:tabLst>
                          <a:tab pos="617855" algn="dec"/>
                        </a:tabLst>
                      </a:pPr>
                      <a:r>
                        <a:rPr lang="en-US" sz="1800">
                          <a:solidFill>
                            <a:srgbClr val="000000"/>
                          </a:solidFill>
                          <a:effectLst/>
                          <a:latin typeface="Lato" panose="020F0502020204030203"/>
                          <a:ea typeface="Calibri" panose="020F0502020204030204" pitchFamily="34" charset="0"/>
                          <a:cs typeface="Times New Roman" panose="02020603050405020304" pitchFamily="18" charset="0"/>
                        </a:rPr>
                        <a:t>3.25%</a:t>
                      </a:r>
                      <a:endParaRPr lang="en-US" sz="180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800"/>
                        </a:lnSpc>
                        <a:spcBef>
                          <a:spcPts val="0"/>
                        </a:spcBef>
                        <a:spcAft>
                          <a:spcPts val="0"/>
                        </a:spcAft>
                        <a:tabLst>
                          <a:tab pos="687070" algn="dec"/>
                        </a:tabLst>
                      </a:pPr>
                      <a:r>
                        <a:rPr lang="en-US" sz="1800" dirty="0">
                          <a:solidFill>
                            <a:srgbClr val="000000"/>
                          </a:solidFill>
                          <a:effectLst/>
                          <a:latin typeface="Lato" panose="020F0502020204030203"/>
                          <a:ea typeface="Calibri" panose="020F0502020204030204" pitchFamily="34" charset="0"/>
                          <a:cs typeface="Times New Roman" panose="02020603050405020304" pitchFamily="18" charset="0"/>
                        </a:rPr>
                        <a:t>5.50%</a:t>
                      </a:r>
                      <a:endParaRPr lang="en-US" sz="1800" dirty="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800"/>
                        </a:lnSpc>
                        <a:spcBef>
                          <a:spcPts val="0"/>
                        </a:spcBef>
                        <a:spcAft>
                          <a:spcPts val="0"/>
                        </a:spcAft>
                        <a:tabLst>
                          <a:tab pos="579755" algn="dec"/>
                        </a:tabLst>
                      </a:pPr>
                      <a:r>
                        <a:rPr lang="en-US" sz="1800">
                          <a:solidFill>
                            <a:srgbClr val="000000"/>
                          </a:solidFill>
                          <a:effectLst/>
                          <a:latin typeface="Lato" panose="020F0502020204030203"/>
                          <a:ea typeface="Calibri" panose="020F0502020204030204" pitchFamily="34" charset="0"/>
                          <a:cs typeface="Times New Roman" panose="02020603050405020304" pitchFamily="18" charset="0"/>
                        </a:rPr>
                        <a:t>69%</a:t>
                      </a:r>
                      <a:endParaRPr lang="en-US" sz="180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39495">
                <a:tc>
                  <a:txBody>
                    <a:bodyPr/>
                    <a:lstStyle/>
                    <a:p>
                      <a:pPr marL="0" marR="0">
                        <a:lnSpc>
                          <a:spcPts val="1800"/>
                        </a:lnSpc>
                        <a:spcBef>
                          <a:spcPts val="0"/>
                        </a:spcBef>
                        <a:spcAft>
                          <a:spcPts val="0"/>
                        </a:spcAft>
                      </a:pPr>
                      <a:r>
                        <a:rPr lang="en-US" sz="2000" dirty="0">
                          <a:solidFill>
                            <a:srgbClr val="000000"/>
                          </a:solidFill>
                          <a:effectLst/>
                          <a:latin typeface="Lato" panose="020F0502020204030203"/>
                          <a:ea typeface="Calibri" panose="020F0502020204030204" pitchFamily="34" charset="0"/>
                          <a:cs typeface="Times New Roman" panose="02020603050405020304" pitchFamily="18" charset="0"/>
                        </a:rPr>
                        <a:t>Monthly mortgage payment</a:t>
                      </a:r>
                      <a:endParaRPr lang="en-US" sz="2000" dirty="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800"/>
                        </a:lnSpc>
                        <a:spcBef>
                          <a:spcPts val="0"/>
                        </a:spcBef>
                        <a:spcAft>
                          <a:spcPts val="0"/>
                        </a:spcAft>
                        <a:tabLst>
                          <a:tab pos="732155" algn="dec"/>
                        </a:tabLst>
                      </a:pPr>
                      <a:r>
                        <a:rPr lang="en-US" sz="1800" dirty="0">
                          <a:solidFill>
                            <a:srgbClr val="000000"/>
                          </a:solidFill>
                          <a:effectLst/>
                          <a:latin typeface="Lato" panose="020F0502020204030203"/>
                          <a:ea typeface="Calibri" panose="020F0502020204030204" pitchFamily="34" charset="0"/>
                          <a:cs typeface="Times New Roman" panose="02020603050405020304" pitchFamily="18" charset="0"/>
                        </a:rPr>
                        <a:t>$1,414.42 </a:t>
                      </a:r>
                      <a:endParaRPr lang="en-US" sz="1800" dirty="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800"/>
                        </a:lnSpc>
                        <a:spcBef>
                          <a:spcPts val="0"/>
                        </a:spcBef>
                        <a:spcAft>
                          <a:spcPts val="0"/>
                        </a:spcAft>
                        <a:tabLst>
                          <a:tab pos="801370" algn="dec"/>
                        </a:tabLst>
                      </a:pPr>
                      <a:r>
                        <a:rPr lang="en-US" sz="1800" dirty="0">
                          <a:solidFill>
                            <a:srgbClr val="000000"/>
                          </a:solidFill>
                          <a:effectLst/>
                          <a:latin typeface="Lato" panose="020F0502020204030203"/>
                          <a:ea typeface="Calibri" panose="020F0502020204030204" pitchFamily="34" charset="0"/>
                          <a:cs typeface="Times New Roman" panose="02020603050405020304" pitchFamily="18" charset="0"/>
                        </a:rPr>
                        <a:t>$1,845.31 </a:t>
                      </a:r>
                      <a:endParaRPr lang="en-US" sz="1800" dirty="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800"/>
                        </a:lnSpc>
                        <a:spcBef>
                          <a:spcPts val="0"/>
                        </a:spcBef>
                        <a:spcAft>
                          <a:spcPts val="0"/>
                        </a:spcAft>
                        <a:tabLst>
                          <a:tab pos="579755" algn="dec"/>
                        </a:tabLst>
                      </a:pPr>
                      <a:r>
                        <a:rPr lang="en-US" sz="1800" dirty="0">
                          <a:solidFill>
                            <a:srgbClr val="000000"/>
                          </a:solidFill>
                          <a:effectLst/>
                          <a:latin typeface="Lato" panose="020F0502020204030203"/>
                          <a:ea typeface="Calibri" panose="020F0502020204030204" pitchFamily="34" charset="0"/>
                          <a:cs typeface="Times New Roman" panose="02020603050405020304" pitchFamily="18" charset="0"/>
                        </a:rPr>
                        <a:t>30%</a:t>
                      </a:r>
                      <a:endParaRPr lang="en-US" sz="1800" dirty="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39495">
                <a:tc>
                  <a:txBody>
                    <a:bodyPr/>
                    <a:lstStyle/>
                    <a:p>
                      <a:pPr marL="0" marR="0">
                        <a:lnSpc>
                          <a:spcPts val="1800"/>
                        </a:lnSpc>
                        <a:spcBef>
                          <a:spcPts val="0"/>
                        </a:spcBef>
                        <a:spcAft>
                          <a:spcPts val="0"/>
                        </a:spcAft>
                      </a:pPr>
                      <a:r>
                        <a:rPr lang="en-US" sz="2000" dirty="0">
                          <a:solidFill>
                            <a:srgbClr val="000000"/>
                          </a:solidFill>
                          <a:effectLst/>
                          <a:latin typeface="Lato" panose="020F0502020204030203"/>
                          <a:ea typeface="Calibri" panose="020F0502020204030204" pitchFamily="34" charset="0"/>
                          <a:cs typeface="Times New Roman" panose="02020603050405020304" pitchFamily="18" charset="0"/>
                        </a:rPr>
                        <a:t>First payment (principal)</a:t>
                      </a:r>
                      <a:endParaRPr lang="en-US" sz="2000" dirty="0">
                        <a:effectLst/>
                        <a:latin typeface="Lato" panose="020F0502020204030203"/>
                        <a:ea typeface="Calibri" panose="020F0502020204030204" pitchFamily="34" charset="0"/>
                        <a:cs typeface="Times New Roman" panose="02020603050405020304" pitchFamily="18" charset="0"/>
                      </a:endParaRPr>
                    </a:p>
                  </a:txBody>
                  <a:tcPr marL="61927" marR="61927" marT="0"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800"/>
                        </a:lnSpc>
                        <a:spcBef>
                          <a:spcPts val="0"/>
                        </a:spcBef>
                        <a:spcAft>
                          <a:spcPts val="0"/>
                        </a:spcAft>
                        <a:tabLst>
                          <a:tab pos="732155" algn="dec"/>
                        </a:tabLst>
                      </a:pPr>
                      <a:r>
                        <a:rPr lang="en-US" sz="1800">
                          <a:solidFill>
                            <a:srgbClr val="000000"/>
                          </a:solidFill>
                          <a:effectLst/>
                          <a:latin typeface="Lato" panose="020F0502020204030203"/>
                          <a:ea typeface="Calibri" panose="020F0502020204030204" pitchFamily="34" charset="0"/>
                          <a:cs typeface="Times New Roman" panose="02020603050405020304" pitchFamily="18" charset="0"/>
                        </a:rPr>
                        <a:t>$534.21 </a:t>
                      </a:r>
                      <a:endParaRPr lang="en-US" sz="180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800"/>
                        </a:lnSpc>
                        <a:spcBef>
                          <a:spcPts val="0"/>
                        </a:spcBef>
                        <a:spcAft>
                          <a:spcPts val="0"/>
                        </a:spcAft>
                        <a:tabLst>
                          <a:tab pos="801370" algn="dec"/>
                        </a:tabLst>
                      </a:pPr>
                      <a:r>
                        <a:rPr lang="en-US" sz="1800" dirty="0">
                          <a:solidFill>
                            <a:srgbClr val="000000"/>
                          </a:solidFill>
                          <a:effectLst/>
                          <a:latin typeface="Lato" panose="020F0502020204030203"/>
                          <a:ea typeface="Calibri" panose="020F0502020204030204" pitchFamily="34" charset="0"/>
                          <a:cs typeface="Times New Roman" panose="02020603050405020304" pitchFamily="18" charset="0"/>
                        </a:rPr>
                        <a:t>$355.73 </a:t>
                      </a:r>
                      <a:endParaRPr lang="en-US" sz="1800" dirty="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800"/>
                        </a:lnSpc>
                        <a:spcBef>
                          <a:spcPts val="0"/>
                        </a:spcBef>
                        <a:spcAft>
                          <a:spcPts val="0"/>
                        </a:spcAft>
                        <a:tabLst>
                          <a:tab pos="579755" algn="dec"/>
                        </a:tabLst>
                      </a:pPr>
                      <a:r>
                        <a:rPr lang="en-US" sz="1800">
                          <a:solidFill>
                            <a:srgbClr val="000000"/>
                          </a:solidFill>
                          <a:effectLst/>
                          <a:latin typeface="Lato" panose="020F0502020204030203"/>
                          <a:ea typeface="Calibri" panose="020F0502020204030204" pitchFamily="34" charset="0"/>
                          <a:cs typeface="Times New Roman" panose="02020603050405020304" pitchFamily="18" charset="0"/>
                        </a:rPr>
                        <a:t>-33%</a:t>
                      </a:r>
                      <a:endParaRPr lang="en-US" sz="180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508236">
                <a:tc>
                  <a:txBody>
                    <a:bodyPr/>
                    <a:lstStyle/>
                    <a:p>
                      <a:pPr marL="0" marR="0">
                        <a:lnSpc>
                          <a:spcPts val="1800"/>
                        </a:lnSpc>
                        <a:spcBef>
                          <a:spcPts val="0"/>
                        </a:spcBef>
                        <a:spcAft>
                          <a:spcPts val="0"/>
                        </a:spcAft>
                      </a:pPr>
                      <a:r>
                        <a:rPr lang="en-US" sz="2000" dirty="0">
                          <a:solidFill>
                            <a:srgbClr val="000000"/>
                          </a:solidFill>
                          <a:effectLst/>
                          <a:latin typeface="Lato" panose="020F0502020204030203"/>
                          <a:ea typeface="Calibri" panose="020F0502020204030204" pitchFamily="34" charset="0"/>
                          <a:cs typeface="Times New Roman" panose="02020603050405020304" pitchFamily="18" charset="0"/>
                        </a:rPr>
                        <a:t>First payment (interest)</a:t>
                      </a:r>
                      <a:endParaRPr lang="en-US" sz="2000" dirty="0">
                        <a:effectLst/>
                        <a:latin typeface="Lato" panose="020F0502020204030203"/>
                        <a:ea typeface="Calibri" panose="020F0502020204030204" pitchFamily="34" charset="0"/>
                        <a:cs typeface="Times New Roman" panose="02020603050405020304" pitchFamily="18" charset="0"/>
                      </a:endParaRPr>
                    </a:p>
                  </a:txBody>
                  <a:tcPr marL="61927" marR="61927" marT="0"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800"/>
                        </a:lnSpc>
                        <a:spcBef>
                          <a:spcPts val="0"/>
                        </a:spcBef>
                        <a:spcAft>
                          <a:spcPts val="0"/>
                        </a:spcAft>
                        <a:tabLst>
                          <a:tab pos="732155" algn="dec"/>
                        </a:tabLst>
                      </a:pPr>
                      <a:r>
                        <a:rPr lang="en-US" sz="1800">
                          <a:solidFill>
                            <a:srgbClr val="000000"/>
                          </a:solidFill>
                          <a:effectLst/>
                          <a:latin typeface="Lato" panose="020F0502020204030203"/>
                          <a:ea typeface="Calibri" panose="020F0502020204030204" pitchFamily="34" charset="0"/>
                          <a:cs typeface="Times New Roman" panose="02020603050405020304" pitchFamily="18" charset="0"/>
                        </a:rPr>
                        <a:t>$880.21 </a:t>
                      </a:r>
                      <a:endParaRPr lang="en-US" sz="180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800"/>
                        </a:lnSpc>
                        <a:spcBef>
                          <a:spcPts val="0"/>
                        </a:spcBef>
                        <a:spcAft>
                          <a:spcPts val="0"/>
                        </a:spcAft>
                        <a:tabLst>
                          <a:tab pos="801370" algn="dec"/>
                        </a:tabLst>
                      </a:pPr>
                      <a:r>
                        <a:rPr lang="en-US" sz="1800" dirty="0">
                          <a:solidFill>
                            <a:srgbClr val="000000"/>
                          </a:solidFill>
                          <a:effectLst/>
                          <a:latin typeface="Lato" panose="020F0502020204030203"/>
                          <a:ea typeface="Calibri" panose="020F0502020204030204" pitchFamily="34" charset="0"/>
                          <a:cs typeface="Times New Roman" panose="02020603050405020304" pitchFamily="18" charset="0"/>
                        </a:rPr>
                        <a:t>$1,489.58 </a:t>
                      </a:r>
                      <a:endParaRPr lang="en-US" sz="1800" dirty="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800"/>
                        </a:lnSpc>
                        <a:spcBef>
                          <a:spcPts val="0"/>
                        </a:spcBef>
                        <a:spcAft>
                          <a:spcPts val="0"/>
                        </a:spcAft>
                        <a:tabLst>
                          <a:tab pos="579755" algn="dec"/>
                        </a:tabLst>
                      </a:pPr>
                      <a:r>
                        <a:rPr lang="en-US" sz="1800" dirty="0">
                          <a:solidFill>
                            <a:srgbClr val="000000"/>
                          </a:solidFill>
                          <a:effectLst/>
                          <a:latin typeface="Lato" panose="020F0502020204030203"/>
                          <a:ea typeface="Calibri" panose="020F0502020204030204" pitchFamily="34" charset="0"/>
                          <a:cs typeface="Times New Roman" panose="02020603050405020304" pitchFamily="18" charset="0"/>
                        </a:rPr>
                        <a:t>69%</a:t>
                      </a:r>
                      <a:endParaRPr lang="en-US" sz="1800" dirty="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0081093"/>
                  </a:ext>
                </a:extLst>
              </a:tr>
              <a:tr h="508236">
                <a:tc>
                  <a:txBody>
                    <a:bodyPr/>
                    <a:lstStyle/>
                    <a:p>
                      <a:pPr marL="0" marR="0">
                        <a:lnSpc>
                          <a:spcPts val="1800"/>
                        </a:lnSpc>
                        <a:spcBef>
                          <a:spcPts val="0"/>
                        </a:spcBef>
                        <a:spcAft>
                          <a:spcPts val="0"/>
                        </a:spcAft>
                      </a:pPr>
                      <a:endParaRPr lang="en-US" sz="2000" dirty="0">
                        <a:solidFill>
                          <a:srgbClr val="000000"/>
                        </a:solidFill>
                        <a:effectLst/>
                        <a:latin typeface="Lato" panose="020F0502020204030203"/>
                        <a:ea typeface="Calibri" panose="020F0502020204030204" pitchFamily="34" charset="0"/>
                        <a:cs typeface="Times New Roman" panose="02020603050405020304" pitchFamily="18" charset="0"/>
                      </a:endParaRPr>
                    </a:p>
                    <a:p>
                      <a:pPr marL="0" marR="0">
                        <a:lnSpc>
                          <a:spcPts val="1800"/>
                        </a:lnSpc>
                        <a:spcBef>
                          <a:spcPts val="0"/>
                        </a:spcBef>
                        <a:spcAft>
                          <a:spcPts val="0"/>
                        </a:spcAft>
                      </a:pPr>
                      <a:r>
                        <a:rPr lang="en-US" sz="2000" dirty="0">
                          <a:solidFill>
                            <a:srgbClr val="000000"/>
                          </a:solidFill>
                          <a:effectLst/>
                          <a:latin typeface="Lato" panose="020F0502020204030203"/>
                          <a:ea typeface="Calibri" panose="020F0502020204030204" pitchFamily="34" charset="0"/>
                          <a:cs typeface="Times New Roman" panose="02020603050405020304" pitchFamily="18" charset="0"/>
                        </a:rPr>
                        <a:t>Total principal paid</a:t>
                      </a:r>
                    </a:p>
                  </a:txBody>
                  <a:tcPr marL="61927" marR="61927" marT="0"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800"/>
                        </a:lnSpc>
                        <a:spcBef>
                          <a:spcPts val="0"/>
                        </a:spcBef>
                        <a:spcAft>
                          <a:spcPts val="0"/>
                        </a:spcAft>
                        <a:tabLst>
                          <a:tab pos="732155" algn="dec"/>
                        </a:tabLst>
                      </a:pPr>
                      <a:r>
                        <a:rPr lang="en-US" sz="1800" dirty="0">
                          <a:solidFill>
                            <a:srgbClr val="000000"/>
                          </a:solidFill>
                          <a:effectLst/>
                          <a:latin typeface="Lato" panose="020F0502020204030203"/>
                          <a:ea typeface="Calibri" panose="020F0502020204030204" pitchFamily="34" charset="0"/>
                          <a:cs typeface="Times New Roman" panose="02020603050405020304" pitchFamily="18" charset="0"/>
                        </a:rPr>
                        <a:t>$325,000.00 </a:t>
                      </a:r>
                    </a:p>
                  </a:txBody>
                  <a:tcPr marL="61927" marR="61927" marT="0"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800"/>
                        </a:lnSpc>
                        <a:spcBef>
                          <a:spcPts val="0"/>
                        </a:spcBef>
                        <a:spcAft>
                          <a:spcPts val="0"/>
                        </a:spcAft>
                        <a:tabLst>
                          <a:tab pos="801370" algn="dec"/>
                        </a:tabLst>
                      </a:pPr>
                      <a:r>
                        <a:rPr lang="en-US" sz="1800" dirty="0">
                          <a:solidFill>
                            <a:srgbClr val="000000"/>
                          </a:solidFill>
                          <a:effectLst/>
                          <a:latin typeface="Lato" panose="020F0502020204030203"/>
                          <a:ea typeface="Calibri" panose="020F0502020204030204" pitchFamily="34" charset="0"/>
                          <a:cs typeface="Times New Roman" panose="02020603050405020304" pitchFamily="18" charset="0"/>
                        </a:rPr>
                        <a:t>$325,000.00 </a:t>
                      </a:r>
                      <a:endParaRPr lang="en-US" sz="1800" dirty="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800"/>
                        </a:lnSpc>
                        <a:spcBef>
                          <a:spcPts val="0"/>
                        </a:spcBef>
                        <a:spcAft>
                          <a:spcPts val="0"/>
                        </a:spcAft>
                        <a:tabLst>
                          <a:tab pos="579755" algn="dec"/>
                        </a:tabLst>
                      </a:pPr>
                      <a:r>
                        <a:rPr lang="en-US" sz="1800" dirty="0">
                          <a:solidFill>
                            <a:srgbClr val="000000"/>
                          </a:solidFill>
                          <a:effectLst/>
                          <a:latin typeface="Lato" panose="020F0502020204030203"/>
                          <a:ea typeface="Calibri" panose="020F0502020204030204" pitchFamily="34" charset="0"/>
                          <a:cs typeface="Times New Roman" panose="02020603050405020304" pitchFamily="18" charset="0"/>
                        </a:rPr>
                        <a:t>0%</a:t>
                      </a:r>
                      <a:endParaRPr lang="en-US" sz="1800" dirty="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508236">
                <a:tc>
                  <a:txBody>
                    <a:bodyPr/>
                    <a:lstStyle/>
                    <a:p>
                      <a:pPr marL="0" marR="0">
                        <a:lnSpc>
                          <a:spcPts val="1800"/>
                        </a:lnSpc>
                        <a:spcBef>
                          <a:spcPts val="0"/>
                        </a:spcBef>
                        <a:spcAft>
                          <a:spcPts val="0"/>
                        </a:spcAft>
                      </a:pPr>
                      <a:endParaRPr lang="en-US" sz="2000" dirty="0">
                        <a:solidFill>
                          <a:srgbClr val="000000"/>
                        </a:solidFill>
                        <a:effectLst/>
                        <a:latin typeface="Lato" panose="020F0502020204030203"/>
                        <a:ea typeface="Calibri" panose="020F0502020204030204" pitchFamily="34" charset="0"/>
                        <a:cs typeface="Times New Roman" panose="02020603050405020304" pitchFamily="18" charset="0"/>
                      </a:endParaRPr>
                    </a:p>
                    <a:p>
                      <a:pPr marL="0" marR="0">
                        <a:lnSpc>
                          <a:spcPts val="1800"/>
                        </a:lnSpc>
                        <a:spcBef>
                          <a:spcPts val="0"/>
                        </a:spcBef>
                        <a:spcAft>
                          <a:spcPts val="0"/>
                        </a:spcAft>
                      </a:pPr>
                      <a:r>
                        <a:rPr lang="en-US" sz="2000" dirty="0">
                          <a:solidFill>
                            <a:srgbClr val="000000"/>
                          </a:solidFill>
                          <a:effectLst/>
                          <a:latin typeface="Lato" panose="020F0502020204030203"/>
                          <a:ea typeface="Calibri" panose="020F0502020204030204" pitchFamily="34" charset="0"/>
                          <a:cs typeface="Times New Roman" panose="02020603050405020304" pitchFamily="18" charset="0"/>
                        </a:rPr>
                        <a:t>Total interest paid</a:t>
                      </a:r>
                    </a:p>
                  </a:txBody>
                  <a:tcPr marL="61927" marR="61927" marT="0" marB="0" anchor="b">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800"/>
                        </a:lnSpc>
                        <a:spcBef>
                          <a:spcPts val="0"/>
                        </a:spcBef>
                        <a:spcAft>
                          <a:spcPts val="0"/>
                        </a:spcAft>
                        <a:tabLst>
                          <a:tab pos="732155" algn="dec"/>
                        </a:tabLst>
                      </a:pPr>
                      <a:r>
                        <a:rPr lang="en-US" sz="1800" dirty="0">
                          <a:solidFill>
                            <a:srgbClr val="000000"/>
                          </a:solidFill>
                          <a:effectLst/>
                          <a:latin typeface="Lato" panose="020F0502020204030203"/>
                          <a:ea typeface="Calibri" panose="020F0502020204030204" pitchFamily="34" charset="0"/>
                          <a:cs typeface="Times New Roman" panose="02020603050405020304" pitchFamily="18" charset="0"/>
                        </a:rPr>
                        <a:t>$184,191.39 </a:t>
                      </a:r>
                      <a:endParaRPr lang="en-US" sz="1800" dirty="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800"/>
                        </a:lnSpc>
                        <a:spcBef>
                          <a:spcPts val="0"/>
                        </a:spcBef>
                        <a:spcAft>
                          <a:spcPts val="0"/>
                        </a:spcAft>
                        <a:tabLst>
                          <a:tab pos="801370" algn="dec"/>
                        </a:tabLst>
                      </a:pPr>
                      <a:r>
                        <a:rPr lang="en-US" sz="1800" dirty="0">
                          <a:solidFill>
                            <a:srgbClr val="000000"/>
                          </a:solidFill>
                          <a:effectLst/>
                          <a:latin typeface="Lato" panose="020F0502020204030203"/>
                          <a:ea typeface="Calibri" panose="020F0502020204030204" pitchFamily="34" charset="0"/>
                          <a:cs typeface="Times New Roman" panose="02020603050405020304" pitchFamily="18" charset="0"/>
                        </a:rPr>
                        <a:t>$339,313.13 </a:t>
                      </a:r>
                      <a:endParaRPr lang="en-US" sz="1800" dirty="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800"/>
                        </a:lnSpc>
                        <a:spcBef>
                          <a:spcPts val="0"/>
                        </a:spcBef>
                        <a:spcAft>
                          <a:spcPts val="0"/>
                        </a:spcAft>
                        <a:tabLst>
                          <a:tab pos="579755" algn="dec"/>
                        </a:tabLst>
                      </a:pPr>
                      <a:r>
                        <a:rPr lang="en-US" sz="1800" dirty="0">
                          <a:solidFill>
                            <a:srgbClr val="000000"/>
                          </a:solidFill>
                          <a:effectLst/>
                          <a:latin typeface="Lato" panose="020F0502020204030203"/>
                          <a:ea typeface="Calibri" panose="020F0502020204030204" pitchFamily="34" charset="0"/>
                          <a:cs typeface="Times New Roman" panose="02020603050405020304" pitchFamily="18" charset="0"/>
                        </a:rPr>
                        <a:t>84%</a:t>
                      </a:r>
                      <a:endParaRPr lang="en-US" sz="1800" dirty="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w="12700" cap="flat" cmpd="sng" algn="ctr">
                      <a:solidFill>
                        <a:srgbClr val="C6C6C6"/>
                      </a:solidFill>
                      <a:prstDash val="solid"/>
                      <a:round/>
                      <a:headEnd type="none" w="med" len="med"/>
                      <a:tailEnd type="none" w="med" len="med"/>
                    </a:lnT>
                    <a:lnB w="12700" cap="flat" cmpd="sng" algn="ctr">
                      <a:solidFill>
                        <a:srgbClr val="C6C6C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4454000"/>
                  </a:ext>
                </a:extLst>
              </a:tr>
            </a:tbl>
          </a:graphicData>
        </a:graphic>
      </p:graphicFrame>
    </p:spTree>
    <p:extLst>
      <p:ext uri="{BB962C8B-B14F-4D97-AF65-F5344CB8AC3E}">
        <p14:creationId xmlns:p14="http://schemas.microsoft.com/office/powerpoint/2010/main" val="271645429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8B492F-C323-4A6C-8B84-80789267DC9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F88C8-0A9A-DA43-95C8-7FE161A05352}" type="slidenum">
              <a:rPr kumimoji="0" lang="en-US" sz="1000" b="0" i="0" u="none" strike="noStrike" kern="1200" cap="none" spc="0" normalizeH="0" baseline="0" noProof="0" smtClean="0">
                <a:ln>
                  <a:noFill/>
                </a:ln>
                <a:solidFill>
                  <a:srgbClr val="494546">
                    <a:tint val="75000"/>
                  </a:srgbClr>
                </a:solidFill>
                <a:effectLst/>
                <a:uLnTx/>
                <a:uFillTx/>
                <a:latin typeface="Lato"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srgbClr val="494546">
                  <a:tint val="75000"/>
                </a:srgbClr>
              </a:solidFill>
              <a:effectLst/>
              <a:uLnTx/>
              <a:uFillTx/>
              <a:latin typeface="Lato" charset="0"/>
            </a:endParaRPr>
          </a:p>
        </p:txBody>
      </p:sp>
      <p:sp>
        <p:nvSpPr>
          <p:cNvPr id="5" name="TitleBox">
            <a:extLst>
              <a:ext uri="{FF2B5EF4-FFF2-40B4-BE49-F238E27FC236}">
                <a16:creationId xmlns:a16="http://schemas.microsoft.com/office/drawing/2014/main" id="{98DE9F31-D994-491F-9A0E-778E99970483}"/>
              </a:ext>
            </a:extLst>
          </p:cNvPr>
          <p:cNvSpPr txBox="1"/>
          <p:nvPr/>
        </p:nvSpPr>
        <p:spPr>
          <a:xfrm>
            <a:off x="0" y="0"/>
            <a:ext cx="12192000" cy="658026"/>
          </a:xfrm>
          <a:prstGeom prst="rect">
            <a:avLst/>
          </a:prstGeom>
        </p:spPr>
        <p:txBody>
          <a:bodyPr vert="horz"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94546"/>
                </a:solidFill>
                <a:effectLst/>
                <a:uLnTx/>
                <a:uFillTx/>
                <a:latin typeface="Lato" panose="020F0502020204030203" pitchFamily="34" charset="0"/>
                <a:ea typeface="+mn-ea"/>
                <a:cs typeface="+mn-cs"/>
              </a:rPr>
              <a:t>Cumulative Interest and Principal Payments over a 30-Year Fixed-Rate Mortgage</a:t>
            </a:r>
          </a:p>
        </p:txBody>
      </p:sp>
      <p:graphicFrame>
        <p:nvGraphicFramePr>
          <p:cNvPr id="7" name="Chart 6">
            <a:extLst>
              <a:ext uri="{FF2B5EF4-FFF2-40B4-BE49-F238E27FC236}">
                <a16:creationId xmlns:a16="http://schemas.microsoft.com/office/drawing/2014/main" id="{7F5ADFC8-9DBC-4BE3-A6D4-1E56D4DBCC1C}"/>
              </a:ext>
            </a:extLst>
          </p:cNvPr>
          <p:cNvGraphicFramePr/>
          <p:nvPr>
            <p:extLst>
              <p:ext uri="{D42A27DB-BD31-4B8C-83A1-F6EECF244321}">
                <p14:modId xmlns:p14="http://schemas.microsoft.com/office/powerpoint/2010/main" val="3892464613"/>
              </p:ext>
            </p:extLst>
          </p:nvPr>
        </p:nvGraphicFramePr>
        <p:xfrm>
          <a:off x="0" y="547576"/>
          <a:ext cx="6096000" cy="59201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D688CD4E-09A5-4A15-B848-80492AA46812}"/>
              </a:ext>
            </a:extLst>
          </p:cNvPr>
          <p:cNvGraphicFramePr/>
          <p:nvPr>
            <p:extLst>
              <p:ext uri="{D42A27DB-BD31-4B8C-83A1-F6EECF244321}">
                <p14:modId xmlns:p14="http://schemas.microsoft.com/office/powerpoint/2010/main" val="1352302334"/>
              </p:ext>
            </p:extLst>
          </p:nvPr>
        </p:nvGraphicFramePr>
        <p:xfrm>
          <a:off x="6177279" y="658026"/>
          <a:ext cx="6014721" cy="58096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5265620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34F36E-44A8-4FC5-9122-FE282BCCC245}"/>
              </a:ext>
            </a:extLst>
          </p:cNvPr>
          <p:cNvSpPr>
            <a:spLocks noGrp="1"/>
          </p:cNvSpPr>
          <p:nvPr>
            <p:ph type="sldNum" sz="quarter" idx="4"/>
          </p:nvPr>
        </p:nvSpPr>
        <p:spPr/>
        <p:txBody>
          <a:bodyPr/>
          <a:lstStyle/>
          <a:p>
            <a:fld id="{B68F88C8-0A9A-DA43-95C8-7FE161A05352}" type="slidenum">
              <a:rPr lang="en-US" smtClean="0"/>
              <a:pPr/>
              <a:t>8</a:t>
            </a:fld>
            <a:endParaRPr lang="en-US" dirty="0"/>
          </a:p>
        </p:txBody>
      </p:sp>
      <p:graphicFrame>
        <p:nvGraphicFramePr>
          <p:cNvPr id="6" name="Table 5">
            <a:extLst>
              <a:ext uri="{FF2B5EF4-FFF2-40B4-BE49-F238E27FC236}">
                <a16:creationId xmlns:a16="http://schemas.microsoft.com/office/drawing/2014/main" id="{563A9FF8-AD3A-4738-9131-1080B5C66EE7}"/>
              </a:ext>
            </a:extLst>
          </p:cNvPr>
          <p:cNvGraphicFramePr>
            <a:graphicFrameLocks noGrp="1"/>
          </p:cNvGraphicFramePr>
          <p:nvPr>
            <p:extLst>
              <p:ext uri="{D42A27DB-BD31-4B8C-83A1-F6EECF244321}">
                <p14:modId xmlns:p14="http://schemas.microsoft.com/office/powerpoint/2010/main" val="1352190223"/>
              </p:ext>
            </p:extLst>
          </p:nvPr>
        </p:nvGraphicFramePr>
        <p:xfrm>
          <a:off x="0" y="1468474"/>
          <a:ext cx="12192001" cy="1318752"/>
        </p:xfrm>
        <a:graphic>
          <a:graphicData uri="http://schemas.openxmlformats.org/drawingml/2006/table">
            <a:tbl>
              <a:tblPr firstRow="1" firstCol="1" bandRow="1"/>
              <a:tblGrid>
                <a:gridCol w="3413762">
                  <a:extLst>
                    <a:ext uri="{9D8B030D-6E8A-4147-A177-3AD203B41FA5}">
                      <a16:colId xmlns:a16="http://schemas.microsoft.com/office/drawing/2014/main" val="877336671"/>
                    </a:ext>
                  </a:extLst>
                </a:gridCol>
                <a:gridCol w="3024971">
                  <a:extLst>
                    <a:ext uri="{9D8B030D-6E8A-4147-A177-3AD203B41FA5}">
                      <a16:colId xmlns:a16="http://schemas.microsoft.com/office/drawing/2014/main" val="3477837336"/>
                    </a:ext>
                  </a:extLst>
                </a:gridCol>
                <a:gridCol w="3024971">
                  <a:extLst>
                    <a:ext uri="{9D8B030D-6E8A-4147-A177-3AD203B41FA5}">
                      <a16:colId xmlns:a16="http://schemas.microsoft.com/office/drawing/2014/main" val="4068288310"/>
                    </a:ext>
                  </a:extLst>
                </a:gridCol>
                <a:gridCol w="2728297">
                  <a:extLst>
                    <a:ext uri="{9D8B030D-6E8A-4147-A177-3AD203B41FA5}">
                      <a16:colId xmlns:a16="http://schemas.microsoft.com/office/drawing/2014/main" val="2062615029"/>
                    </a:ext>
                  </a:extLst>
                </a:gridCol>
              </a:tblGrid>
              <a:tr h="440544">
                <a:tc>
                  <a:txBody>
                    <a:bodyPr/>
                    <a:lstStyle/>
                    <a:p>
                      <a:pPr marL="0" marR="0" algn="ctr">
                        <a:lnSpc>
                          <a:spcPts val="1800"/>
                        </a:lnSpc>
                        <a:spcBef>
                          <a:spcPts val="1200"/>
                        </a:spcBef>
                        <a:spcAft>
                          <a:spcPts val="0"/>
                        </a:spcAft>
                      </a:pPr>
                      <a:r>
                        <a:rPr lang="en-US" sz="2000" b="1">
                          <a:effectLst/>
                          <a:latin typeface="Lato" panose="020F0502020204030203"/>
                          <a:ea typeface="Times New Roman" panose="02020603050405020304" pitchFamily="18" charset="0"/>
                          <a:cs typeface="Times New Roman" panose="02020603050405020304" pitchFamily="18" charset="0"/>
                        </a:rPr>
                        <a:t> </a:t>
                      </a:r>
                    </a:p>
                  </a:txBody>
                  <a:tcPr marL="61927" marR="61927"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ts val="1800"/>
                        </a:lnSpc>
                        <a:spcBef>
                          <a:spcPts val="1200"/>
                        </a:spcBef>
                        <a:spcAft>
                          <a:spcPts val="0"/>
                        </a:spcAft>
                      </a:pPr>
                      <a:r>
                        <a:rPr lang="en-US" sz="2000" b="0" i="1" dirty="0">
                          <a:solidFill>
                            <a:srgbClr val="000000"/>
                          </a:solidFill>
                          <a:effectLst/>
                          <a:latin typeface="Lato" panose="020F0502020204030203"/>
                          <a:ea typeface="Times New Roman" panose="02020603050405020304" pitchFamily="18" charset="0"/>
                          <a:cs typeface="Times New Roman" panose="02020603050405020304" pitchFamily="18" charset="0"/>
                        </a:rPr>
                        <a:t>White</a:t>
                      </a:r>
                      <a:endParaRPr lang="en-US" sz="2000" b="0" i="1" dirty="0">
                        <a:effectLst/>
                        <a:latin typeface="Lato" panose="020F0502020204030203"/>
                        <a:ea typeface="Times New Roman" panose="02020603050405020304" pitchFamily="18" charset="0"/>
                        <a:cs typeface="Times New Roman" panose="02020603050405020304" pitchFamily="18" charset="0"/>
                      </a:endParaRPr>
                    </a:p>
                  </a:txBody>
                  <a:tcPr marL="61927" marR="61927"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ts val="1800"/>
                        </a:lnSpc>
                        <a:spcBef>
                          <a:spcPts val="1200"/>
                        </a:spcBef>
                        <a:spcAft>
                          <a:spcPts val="0"/>
                        </a:spcAft>
                      </a:pPr>
                      <a:r>
                        <a:rPr lang="en-US" sz="2000" b="0" i="1" dirty="0">
                          <a:solidFill>
                            <a:srgbClr val="000000"/>
                          </a:solidFill>
                          <a:effectLst/>
                          <a:latin typeface="Lato" panose="020F0502020204030203"/>
                          <a:ea typeface="Times New Roman" panose="02020603050405020304" pitchFamily="18" charset="0"/>
                          <a:cs typeface="Times New Roman" panose="02020603050405020304" pitchFamily="18" charset="0"/>
                        </a:rPr>
                        <a:t>Black</a:t>
                      </a:r>
                      <a:endParaRPr lang="en-US" sz="2000" b="0" i="1" dirty="0">
                        <a:effectLst/>
                        <a:latin typeface="Lato" panose="020F0502020204030203"/>
                        <a:ea typeface="Times New Roman" panose="02020603050405020304" pitchFamily="18" charset="0"/>
                        <a:cs typeface="Times New Roman" panose="02020603050405020304" pitchFamily="18" charset="0"/>
                      </a:endParaRPr>
                    </a:p>
                  </a:txBody>
                  <a:tcPr marL="61927" marR="61927"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ts val="1800"/>
                        </a:lnSpc>
                        <a:spcBef>
                          <a:spcPts val="1200"/>
                        </a:spcBef>
                        <a:spcAft>
                          <a:spcPts val="0"/>
                        </a:spcAft>
                      </a:pPr>
                      <a:r>
                        <a:rPr lang="en-US" sz="2000" b="0" i="1" dirty="0">
                          <a:solidFill>
                            <a:srgbClr val="000000"/>
                          </a:solidFill>
                          <a:effectLst/>
                          <a:latin typeface="Lato" panose="020F0502020204030203"/>
                          <a:ea typeface="Times New Roman" panose="02020603050405020304" pitchFamily="18" charset="0"/>
                          <a:cs typeface="Times New Roman" panose="02020603050405020304" pitchFamily="18" charset="0"/>
                        </a:rPr>
                        <a:t>Hispanic</a:t>
                      </a:r>
                      <a:endParaRPr lang="en-US" sz="2000" b="0" i="1" dirty="0">
                        <a:effectLst/>
                        <a:latin typeface="Lato" panose="020F0502020204030203"/>
                        <a:ea typeface="Times New Roman" panose="02020603050405020304" pitchFamily="18" charset="0"/>
                        <a:cs typeface="Times New Roman" panose="02020603050405020304" pitchFamily="18" charset="0"/>
                      </a:endParaRPr>
                    </a:p>
                  </a:txBody>
                  <a:tcPr marL="61927" marR="61927"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91537486"/>
                  </a:ext>
                </a:extLst>
              </a:tr>
              <a:tr h="439104">
                <a:tc>
                  <a:txBody>
                    <a:bodyPr/>
                    <a:lstStyle/>
                    <a:p>
                      <a:pPr marL="0" marR="0">
                        <a:lnSpc>
                          <a:spcPts val="1800"/>
                        </a:lnSpc>
                        <a:spcBef>
                          <a:spcPts val="0"/>
                        </a:spcBef>
                        <a:spcAft>
                          <a:spcPts val="0"/>
                        </a:spcAft>
                      </a:pPr>
                      <a:r>
                        <a:rPr lang="en-US" sz="2000" dirty="0">
                          <a:solidFill>
                            <a:srgbClr val="000000"/>
                          </a:solidFill>
                          <a:effectLst/>
                          <a:latin typeface="Lato" panose="020F0502020204030203"/>
                          <a:ea typeface="Calibri" panose="020F0502020204030204" pitchFamily="34" charset="0"/>
                          <a:cs typeface="Times New Roman" panose="02020603050405020304" pitchFamily="18" charset="0"/>
                        </a:rPr>
                        <a:t>2019</a:t>
                      </a:r>
                      <a:endParaRPr lang="en-US" sz="2000" dirty="0">
                        <a:effectLst/>
                        <a:latin typeface="Lato" panose="020F0502020204030203"/>
                        <a:ea typeface="Calibri" panose="020F0502020204030204" pitchFamily="34" charset="0"/>
                        <a:cs typeface="Times New Roman" panose="02020603050405020304" pitchFamily="18" charset="0"/>
                      </a:endParaRPr>
                    </a:p>
                  </a:txBody>
                  <a:tcPr marL="61927" marR="61927"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ts val="1800"/>
                        </a:lnSpc>
                        <a:spcBef>
                          <a:spcPts val="0"/>
                        </a:spcBef>
                        <a:spcAft>
                          <a:spcPts val="0"/>
                        </a:spcAft>
                        <a:tabLst>
                          <a:tab pos="732155" algn="dec"/>
                        </a:tabLst>
                      </a:pPr>
                      <a:r>
                        <a:rPr lang="en-US" sz="1800" dirty="0">
                          <a:solidFill>
                            <a:srgbClr val="000000"/>
                          </a:solidFill>
                          <a:effectLst/>
                          <a:latin typeface="Lato" panose="020F0502020204030203"/>
                          <a:ea typeface="Calibri" panose="020F0502020204030204" pitchFamily="34" charset="0"/>
                          <a:cs typeface="Times New Roman" panose="02020603050405020304" pitchFamily="18" charset="0"/>
                        </a:rPr>
                        <a:t>4.13%</a:t>
                      </a:r>
                      <a:endParaRPr lang="en-US" sz="1800" dirty="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ts val="1800"/>
                        </a:lnSpc>
                        <a:spcBef>
                          <a:spcPts val="0"/>
                        </a:spcBef>
                        <a:spcAft>
                          <a:spcPts val="0"/>
                        </a:spcAft>
                        <a:tabLst>
                          <a:tab pos="801370" algn="dec"/>
                        </a:tabLst>
                      </a:pPr>
                      <a:r>
                        <a:rPr lang="en-US" sz="1800" dirty="0">
                          <a:solidFill>
                            <a:srgbClr val="000000"/>
                          </a:solidFill>
                          <a:effectLst/>
                          <a:latin typeface="Lato" panose="020F0502020204030203"/>
                          <a:ea typeface="Calibri" panose="020F0502020204030204" pitchFamily="34" charset="0"/>
                          <a:cs typeface="Times New Roman" panose="02020603050405020304" pitchFamily="18" charset="0"/>
                        </a:rPr>
                        <a:t>4.25%</a:t>
                      </a:r>
                      <a:endParaRPr lang="en-US" sz="1800" dirty="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ts val="1800"/>
                        </a:lnSpc>
                        <a:spcBef>
                          <a:spcPts val="0"/>
                        </a:spcBef>
                        <a:spcAft>
                          <a:spcPts val="0"/>
                        </a:spcAft>
                        <a:tabLst>
                          <a:tab pos="579755" algn="dec"/>
                        </a:tabLst>
                      </a:pPr>
                      <a:r>
                        <a:rPr lang="en-US" sz="1800" dirty="0">
                          <a:solidFill>
                            <a:srgbClr val="000000"/>
                          </a:solidFill>
                          <a:effectLst/>
                          <a:latin typeface="Lato" panose="020F0502020204030203"/>
                          <a:ea typeface="Calibri" panose="020F0502020204030204" pitchFamily="34" charset="0"/>
                          <a:cs typeface="Times New Roman" panose="02020603050405020304" pitchFamily="18" charset="0"/>
                        </a:rPr>
                        <a:t>4.25%</a:t>
                      </a:r>
                      <a:endParaRPr lang="en-US" sz="1800" dirty="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092701094"/>
                  </a:ext>
                </a:extLst>
              </a:tr>
              <a:tr h="439104">
                <a:tc>
                  <a:txBody>
                    <a:bodyPr/>
                    <a:lstStyle/>
                    <a:p>
                      <a:pPr marL="0" marR="0">
                        <a:lnSpc>
                          <a:spcPts val="1800"/>
                        </a:lnSpc>
                        <a:spcBef>
                          <a:spcPts val="0"/>
                        </a:spcBef>
                        <a:spcAft>
                          <a:spcPts val="0"/>
                        </a:spcAft>
                      </a:pPr>
                      <a:r>
                        <a:rPr lang="en-US" sz="2000" dirty="0">
                          <a:solidFill>
                            <a:srgbClr val="000000"/>
                          </a:solidFill>
                          <a:effectLst/>
                          <a:latin typeface="Lato" panose="020F0502020204030203"/>
                          <a:ea typeface="Calibri" panose="020F0502020204030204" pitchFamily="34" charset="0"/>
                          <a:cs typeface="Times New Roman" panose="02020603050405020304" pitchFamily="18" charset="0"/>
                        </a:rPr>
                        <a:t>2020</a:t>
                      </a:r>
                      <a:endParaRPr lang="en-US" sz="2000" dirty="0">
                        <a:effectLst/>
                        <a:latin typeface="Lato" panose="020F0502020204030203"/>
                        <a:ea typeface="Calibri" panose="020F0502020204030204" pitchFamily="34" charset="0"/>
                        <a:cs typeface="Times New Roman" panose="02020603050405020304" pitchFamily="18" charset="0"/>
                      </a:endParaRPr>
                    </a:p>
                  </a:txBody>
                  <a:tcPr marL="61927" marR="61927" marT="0" marB="0" anchor="b">
                    <a:lnL>
                      <a:noFill/>
                    </a:lnL>
                    <a:lnR>
                      <a:noFill/>
                    </a:lnR>
                    <a:lnT>
                      <a:noFill/>
                    </a:lnT>
                    <a:lnB>
                      <a:noFill/>
                    </a:lnB>
                    <a:solidFill>
                      <a:srgbClr val="FFFFFF"/>
                    </a:solidFill>
                  </a:tcPr>
                </a:tc>
                <a:tc>
                  <a:txBody>
                    <a:bodyPr/>
                    <a:lstStyle/>
                    <a:p>
                      <a:pPr marL="0" marR="0" algn="ctr">
                        <a:lnSpc>
                          <a:spcPts val="1800"/>
                        </a:lnSpc>
                        <a:spcBef>
                          <a:spcPts val="0"/>
                        </a:spcBef>
                        <a:spcAft>
                          <a:spcPts val="0"/>
                        </a:spcAft>
                        <a:tabLst>
                          <a:tab pos="617855" algn="dec"/>
                        </a:tabLst>
                      </a:pPr>
                      <a:r>
                        <a:rPr lang="en-US" sz="1800" dirty="0">
                          <a:solidFill>
                            <a:srgbClr val="000000"/>
                          </a:solidFill>
                          <a:effectLst/>
                          <a:latin typeface="Lato" panose="020F0502020204030203"/>
                          <a:ea typeface="Calibri" panose="020F0502020204030204" pitchFamily="34" charset="0"/>
                          <a:cs typeface="Times New Roman" panose="02020603050405020304" pitchFamily="18" charset="0"/>
                        </a:rPr>
                        <a:t>3.13%</a:t>
                      </a:r>
                      <a:endParaRPr lang="en-US" sz="1800" dirty="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a:noFill/>
                    </a:lnT>
                    <a:lnB>
                      <a:noFill/>
                    </a:lnB>
                    <a:solidFill>
                      <a:srgbClr val="FFFFFF"/>
                    </a:solidFill>
                  </a:tcPr>
                </a:tc>
                <a:tc>
                  <a:txBody>
                    <a:bodyPr/>
                    <a:lstStyle/>
                    <a:p>
                      <a:pPr marL="0" marR="0" algn="ctr">
                        <a:lnSpc>
                          <a:spcPts val="1800"/>
                        </a:lnSpc>
                        <a:spcBef>
                          <a:spcPts val="0"/>
                        </a:spcBef>
                        <a:spcAft>
                          <a:spcPts val="0"/>
                        </a:spcAft>
                        <a:tabLst>
                          <a:tab pos="687070" algn="dec"/>
                        </a:tabLst>
                      </a:pPr>
                      <a:r>
                        <a:rPr lang="en-US" sz="1800" dirty="0">
                          <a:solidFill>
                            <a:srgbClr val="000000"/>
                          </a:solidFill>
                          <a:effectLst/>
                          <a:latin typeface="Lato" panose="020F0502020204030203"/>
                          <a:ea typeface="Calibri" panose="020F0502020204030204" pitchFamily="34" charset="0"/>
                          <a:cs typeface="Times New Roman" panose="02020603050405020304" pitchFamily="18" charset="0"/>
                        </a:rPr>
                        <a:t>3.25%</a:t>
                      </a:r>
                      <a:endParaRPr lang="en-US" sz="1800" dirty="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a:noFill/>
                    </a:lnT>
                    <a:lnB>
                      <a:noFill/>
                    </a:lnB>
                    <a:solidFill>
                      <a:srgbClr val="FFFFFF"/>
                    </a:solidFill>
                  </a:tcPr>
                </a:tc>
                <a:tc>
                  <a:txBody>
                    <a:bodyPr/>
                    <a:lstStyle/>
                    <a:p>
                      <a:pPr marL="0" marR="0" algn="ctr">
                        <a:lnSpc>
                          <a:spcPts val="1800"/>
                        </a:lnSpc>
                        <a:spcBef>
                          <a:spcPts val="0"/>
                        </a:spcBef>
                        <a:spcAft>
                          <a:spcPts val="0"/>
                        </a:spcAft>
                        <a:tabLst>
                          <a:tab pos="579755" algn="dec"/>
                        </a:tabLst>
                      </a:pPr>
                      <a:r>
                        <a:rPr lang="en-US" sz="1800" dirty="0">
                          <a:solidFill>
                            <a:srgbClr val="000000"/>
                          </a:solidFill>
                          <a:effectLst/>
                          <a:latin typeface="Lato" panose="020F0502020204030203"/>
                          <a:ea typeface="Calibri" panose="020F0502020204030204" pitchFamily="34" charset="0"/>
                          <a:cs typeface="Times New Roman" panose="02020603050405020304" pitchFamily="18" charset="0"/>
                        </a:rPr>
                        <a:t>3.25%</a:t>
                      </a:r>
                      <a:endParaRPr lang="en-US" sz="1800" dirty="0">
                        <a:effectLst/>
                        <a:latin typeface="Lato" panose="020F0502020204030203"/>
                        <a:ea typeface="Calibri" panose="020F0502020204030204" pitchFamily="34" charset="0"/>
                        <a:cs typeface="Times New Roman" panose="02020603050405020304" pitchFamily="18" charset="0"/>
                      </a:endParaRPr>
                    </a:p>
                  </a:txBody>
                  <a:tcPr marL="61927" marR="61927" marT="0" marB="0" anchor="ctr">
                    <a:lnL>
                      <a:noFill/>
                    </a:lnL>
                    <a:lnR>
                      <a:noFill/>
                    </a:lnR>
                    <a:lnT>
                      <a:noFill/>
                    </a:lnT>
                    <a:lnB>
                      <a:noFill/>
                    </a:lnB>
                    <a:solidFill>
                      <a:srgbClr val="FFFFFF"/>
                    </a:solidFill>
                  </a:tcPr>
                </a:tc>
                <a:extLst>
                  <a:ext uri="{0D108BD9-81ED-4DB2-BD59-A6C34878D82A}">
                    <a16:rowId xmlns:a16="http://schemas.microsoft.com/office/drawing/2014/main" val="2931014053"/>
                  </a:ext>
                </a:extLst>
              </a:tr>
            </a:tbl>
          </a:graphicData>
        </a:graphic>
      </p:graphicFrame>
      <p:sp>
        <p:nvSpPr>
          <p:cNvPr id="7" name="TitleBox">
            <a:extLst>
              <a:ext uri="{FF2B5EF4-FFF2-40B4-BE49-F238E27FC236}">
                <a16:creationId xmlns:a16="http://schemas.microsoft.com/office/drawing/2014/main" id="{B7EB9A1E-951F-4E28-ABDD-E9E1A4FBE2C2}"/>
              </a:ext>
            </a:extLst>
          </p:cNvPr>
          <p:cNvSpPr txBox="1"/>
          <p:nvPr/>
        </p:nvSpPr>
        <p:spPr>
          <a:xfrm>
            <a:off x="0" y="0"/>
            <a:ext cx="12192000" cy="658026"/>
          </a:xfrm>
          <a:prstGeom prst="rect">
            <a:avLst/>
          </a:prstGeom>
        </p:spPr>
        <p:txBody>
          <a:bodyPr vert="horz"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494546"/>
                </a:solidFill>
                <a:effectLst/>
                <a:uLnTx/>
                <a:uFillTx/>
                <a:latin typeface="Lato" panose="020F0502020204030203" pitchFamily="34" charset="0"/>
                <a:ea typeface="+mn-ea"/>
                <a:cs typeface="+mn-cs"/>
              </a:rPr>
              <a:t>Median Homebuyer Mortgage Rate in Newark by Race and Ethnicity</a:t>
            </a:r>
          </a:p>
        </p:txBody>
      </p:sp>
    </p:spTree>
    <p:extLst>
      <p:ext uri="{BB962C8B-B14F-4D97-AF65-F5344CB8AC3E}">
        <p14:creationId xmlns:p14="http://schemas.microsoft.com/office/powerpoint/2010/main" val="152429642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E0A430-FAF0-42E5-9ADB-69504689085F}"/>
              </a:ext>
            </a:extLst>
          </p:cNvPr>
          <p:cNvSpPr>
            <a:spLocks noGrp="1"/>
          </p:cNvSpPr>
          <p:nvPr>
            <p:ph type="title"/>
          </p:nvPr>
        </p:nvSpPr>
        <p:spPr>
          <a:xfrm>
            <a:off x="96078" y="319503"/>
            <a:ext cx="12095922" cy="776288"/>
          </a:xfrm>
        </p:spPr>
        <p:txBody>
          <a:bodyPr/>
          <a:lstStyle/>
          <a:p>
            <a:r>
              <a:rPr lang="en-US" sz="2400" dirty="0">
                <a:solidFill>
                  <a:schemeClr val="tx1">
                    <a:lumMod val="50000"/>
                  </a:schemeClr>
                </a:solidFill>
              </a:rPr>
              <a:t>Average Home Equity Remains Elevated</a:t>
            </a:r>
          </a:p>
        </p:txBody>
      </p:sp>
      <p:sp>
        <p:nvSpPr>
          <p:cNvPr id="8" name="Title 2">
            <a:extLst>
              <a:ext uri="{FF2B5EF4-FFF2-40B4-BE49-F238E27FC236}">
                <a16:creationId xmlns:a16="http://schemas.microsoft.com/office/drawing/2014/main" id="{BAE1D026-6E63-4556-8F45-FAC3D3C6C9EB}"/>
              </a:ext>
            </a:extLst>
          </p:cNvPr>
          <p:cNvSpPr txBox="1">
            <a:spLocks/>
          </p:cNvSpPr>
          <p:nvPr/>
        </p:nvSpPr>
        <p:spPr>
          <a:xfrm>
            <a:off x="457200" y="6234746"/>
            <a:ext cx="6812536" cy="232962"/>
          </a:xfrm>
          <a:prstGeom prst="rect">
            <a:avLst/>
          </a:prstGeom>
        </p:spPr>
        <p:txBody>
          <a:bodyPr vert="horz" lIns="0" tIns="45720" rIns="0" bIns="45720" rtlCol="0" anchor="t" anchorCtr="0">
            <a:noAutofit/>
          </a:bodyPr>
          <a:lstStyle>
            <a:lvl1pPr algn="l" defTabSz="914400" rtl="0" eaLnBrk="1" latinLnBrk="0" hangingPunct="1">
              <a:lnSpc>
                <a:spcPct val="90000"/>
              </a:lnSpc>
              <a:spcBef>
                <a:spcPct val="0"/>
              </a:spcBef>
              <a:buNone/>
              <a:defRPr sz="3400" b="1" kern="1200" baseline="0">
                <a:solidFill>
                  <a:schemeClr val="tx1"/>
                </a:solidFill>
                <a:latin typeface="+mj-lt"/>
                <a:ea typeface="+mj-ea"/>
                <a:cs typeface="+mj-cs"/>
              </a:defRPr>
            </a:lvl1pPr>
          </a:lstStyle>
          <a:p>
            <a:r>
              <a:rPr lang="en-US" sz="1100" dirty="0">
                <a:solidFill>
                  <a:srgbClr val="000000"/>
                </a:solidFill>
              </a:rPr>
              <a:t>Sources:</a:t>
            </a:r>
            <a:r>
              <a:rPr lang="en-US" sz="1100" b="0" dirty="0">
                <a:solidFill>
                  <a:srgbClr val="000000"/>
                </a:solidFill>
              </a:rPr>
              <a:t> Author’s calculations and Federal Reserve Board, CoreLogic </a:t>
            </a:r>
            <a:r>
              <a:rPr lang="en-US" sz="1100" b="0" dirty="0" err="1">
                <a:solidFill>
                  <a:srgbClr val="000000"/>
                </a:solidFill>
              </a:rPr>
              <a:t>MarketTrends</a:t>
            </a:r>
            <a:r>
              <a:rPr lang="en-US" sz="1100" b="0" dirty="0">
                <a:solidFill>
                  <a:srgbClr val="000000"/>
                </a:solidFill>
              </a:rPr>
              <a:t>.</a:t>
            </a:r>
            <a:endParaRPr lang="en-US" sz="1100" dirty="0">
              <a:solidFill>
                <a:srgbClr val="000000"/>
              </a:solidFill>
            </a:endParaRPr>
          </a:p>
        </p:txBody>
      </p:sp>
      <p:graphicFrame>
        <p:nvGraphicFramePr>
          <p:cNvPr id="6" name="Chart 5">
            <a:extLst>
              <a:ext uri="{FF2B5EF4-FFF2-40B4-BE49-F238E27FC236}">
                <a16:creationId xmlns:a16="http://schemas.microsoft.com/office/drawing/2014/main" id="{A711EC7B-7675-4E50-B4CF-CA52BD6FB452}"/>
              </a:ext>
            </a:extLst>
          </p:cNvPr>
          <p:cNvGraphicFramePr>
            <a:graphicFrameLocks/>
          </p:cNvGraphicFramePr>
          <p:nvPr/>
        </p:nvGraphicFramePr>
        <p:xfrm>
          <a:off x="-2" y="790576"/>
          <a:ext cx="6096002" cy="51768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a:extLst>
              <a:ext uri="{FF2B5EF4-FFF2-40B4-BE49-F238E27FC236}">
                <a16:creationId xmlns:a16="http://schemas.microsoft.com/office/drawing/2014/main" id="{30148558-FF70-4055-9876-DB735F24E41F}"/>
              </a:ext>
            </a:extLst>
          </p:cNvPr>
          <p:cNvGraphicFramePr>
            <a:graphicFrameLocks/>
          </p:cNvGraphicFramePr>
          <p:nvPr/>
        </p:nvGraphicFramePr>
        <p:xfrm>
          <a:off x="6192080" y="790576"/>
          <a:ext cx="5999920" cy="54441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80450183"/>
      </p:ext>
    </p:extLst>
  </p:cSld>
  <p:clrMapOvr>
    <a:masterClrMapping/>
  </p:clrMapOvr>
  <p:transition>
    <p:fade/>
  </p:transition>
</p:sld>
</file>

<file path=ppt/theme/theme1.xml><?xml version="1.0" encoding="utf-8"?>
<a:theme xmlns:a="http://schemas.openxmlformats.org/drawingml/2006/main" name="1_Office Theme">
  <a:themeElements>
    <a:clrScheme name="Custom 2">
      <a:dk1>
        <a:srgbClr val="494546"/>
      </a:dk1>
      <a:lt1>
        <a:srgbClr val="FFFFFF"/>
      </a:lt1>
      <a:dk2>
        <a:srgbClr val="1A8ECE"/>
      </a:dk2>
      <a:lt2>
        <a:srgbClr val="FFFFFF"/>
      </a:lt2>
      <a:accent1>
        <a:srgbClr val="169CEC"/>
      </a:accent1>
      <a:accent2>
        <a:srgbClr val="C8C8C8"/>
      </a:accent2>
      <a:accent3>
        <a:srgbClr val="FCB300"/>
      </a:accent3>
      <a:accent4>
        <a:srgbClr val="E50178"/>
      </a:accent4>
      <a:accent5>
        <a:srgbClr val="44AD32"/>
      </a:accent5>
      <a:accent6>
        <a:srgbClr val="D31117"/>
      </a:accent6>
      <a:hlink>
        <a:srgbClr val="169CEC"/>
      </a:hlink>
      <a:folHlink>
        <a:srgbClr val="169CEC"/>
      </a:folHlink>
    </a:clrScheme>
    <a:fontScheme name="Urban">
      <a:majorFont>
        <a:latin typeface="Lato"/>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i-presentation-full" id="{12B36397-D6A8-8244-8415-980ED50EDE74}" vid="{D2F6646A-FD4A-4D47-AE9A-BFEEF1E74A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Urban Institute">
    <a:dk1>
      <a:sysClr val="windowText" lastClr="000000"/>
    </a:dk1>
    <a:lt1>
      <a:sysClr val="window" lastClr="FFFFFF"/>
    </a:lt1>
    <a:dk2>
      <a:srgbClr val="0A4C6A"/>
    </a:dk2>
    <a:lt2>
      <a:srgbClr val="D2D2D2"/>
    </a:lt2>
    <a:accent1>
      <a:srgbClr val="1696D2"/>
    </a:accent1>
    <a:accent2>
      <a:srgbClr val="73BFE2"/>
    </a:accent2>
    <a:accent3>
      <a:srgbClr val="00578B"/>
    </a:accent3>
    <a:accent4>
      <a:srgbClr val="FDBF11"/>
    </a:accent4>
    <a:accent5>
      <a:srgbClr val="EC008B"/>
    </a:accent5>
    <a:accent6>
      <a:srgbClr val="5C5859"/>
    </a:accent6>
    <a:hlink>
      <a:srgbClr val="0A4C6A"/>
    </a:hlink>
    <a:folHlink>
      <a:srgbClr val="0A4C6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Urban Institute">
    <a:dk1>
      <a:sysClr val="windowText" lastClr="000000"/>
    </a:dk1>
    <a:lt1>
      <a:sysClr val="window" lastClr="FFFFFF"/>
    </a:lt1>
    <a:dk2>
      <a:srgbClr val="0A4C6A"/>
    </a:dk2>
    <a:lt2>
      <a:srgbClr val="D2D2D2"/>
    </a:lt2>
    <a:accent1>
      <a:srgbClr val="1696D2"/>
    </a:accent1>
    <a:accent2>
      <a:srgbClr val="73BFE2"/>
    </a:accent2>
    <a:accent3>
      <a:srgbClr val="00578B"/>
    </a:accent3>
    <a:accent4>
      <a:srgbClr val="FDBF11"/>
    </a:accent4>
    <a:accent5>
      <a:srgbClr val="EC008B"/>
    </a:accent5>
    <a:accent6>
      <a:srgbClr val="5C5859"/>
    </a:accent6>
    <a:hlink>
      <a:srgbClr val="0A4C6A"/>
    </a:hlink>
    <a:folHlink>
      <a:srgbClr val="0A4C6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3726</TotalTime>
  <Words>836</Words>
  <Application>Microsoft Office PowerPoint</Application>
  <PresentationFormat>Widescreen</PresentationFormat>
  <Paragraphs>196</Paragraphs>
  <Slides>19</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Ariel (body)</vt:lpstr>
      <vt:lpstr>Calibri</vt:lpstr>
      <vt:lpstr>Lato</vt:lpstr>
      <vt:lpstr>Lato Black</vt:lpstr>
      <vt:lpstr>Lato Italic</vt:lpstr>
      <vt:lpstr>Lato Regular</vt:lpstr>
      <vt:lpstr>Wingdings</vt:lpstr>
      <vt:lpstr>1_Office Theme</vt:lpstr>
      <vt:lpstr>PowerPoint Presentation</vt:lpstr>
      <vt:lpstr>Rates Have Begun to Rise, Worsening Affordability</vt:lpstr>
      <vt:lpstr>Home Prices Have Risen, Worsening Affordability</vt:lpstr>
      <vt:lpstr>Mortgage Applications and Key For-sale Activity are Lower</vt:lpstr>
      <vt:lpstr>Mortgage Characteristics Based on Sales Price Increase</vt:lpstr>
      <vt:lpstr>Mortgage Characteristics Based on Mortgage Rate Increase</vt:lpstr>
      <vt:lpstr>PowerPoint Presentation</vt:lpstr>
      <vt:lpstr>PowerPoint Presentation</vt:lpstr>
      <vt:lpstr>Average Home Equity Remains Elevated</vt:lpstr>
      <vt:lpstr>Home Equity Lines of Credit – Bank Supply and Demand</vt:lpstr>
      <vt:lpstr>Immediate Demand Response to Higher Mortgage Rates</vt:lpstr>
      <vt:lpstr>Demographics Point to Strong Potential Demand</vt:lpstr>
      <vt:lpstr>Demographics Point to Strong Potential Demand</vt:lpstr>
      <vt:lpstr>PowerPoint Presentation</vt:lpstr>
      <vt:lpstr>New Housing Supply</vt:lpstr>
      <vt:lpstr>Nationwide: Absent Policy Change, Racial and Ethnic Homeownership Rate Gaps Will Remain Wide</vt:lpstr>
      <vt:lpstr>New Jersey Homeownership Gaps</vt:lpstr>
      <vt:lpstr>What Steps Can Local Policymakers Take to Offset Worsening Affordability and Slower Up-Front Equity Accumulation? </vt:lpstr>
      <vt:lpstr>Stay connected to our research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Pang, Daniel</dc:creator>
  <cp:lastModifiedBy>Neal, Michael</cp:lastModifiedBy>
  <cp:revision>94</cp:revision>
  <dcterms:created xsi:type="dcterms:W3CDTF">2022-09-13T21:06:59Z</dcterms:created>
  <dcterms:modified xsi:type="dcterms:W3CDTF">2022-10-21T14:16:18Z</dcterms:modified>
</cp:coreProperties>
</file>